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1" r:id="rId19"/>
    <p:sldId id="272" r:id="rId20"/>
    <p:sldId id="273"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Coming Soon" panose="020B0604020202020204" charset="0"/>
      <p:regular r:id="rId37"/>
    </p:embeddedFont>
    <p:embeddedFont>
      <p:font typeface="Concert One" pitchFamily="2" charset="0"/>
      <p:regular r:id="rId38"/>
    </p:embeddedFont>
    <p:embeddedFont>
      <p:font typeface="Roboto Mono" panose="00000009000000000000" pitchFamily="49" charset="0"/>
      <p:regular r:id="rId39"/>
      <p:bold r:id="rId40"/>
      <p:italic r:id="rId41"/>
      <p:boldItalic r:id="rId42"/>
    </p:embeddedFont>
    <p:embeddedFont>
      <p:font typeface="Roboto Mono Medium" panose="00000009000000000000" pitchFamily="49"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AE525-C68C-41EB-9BDF-B9226FA0F5D5}" v="76" dt="2024-03-25T14:55:21.869"/>
  </p1510:revLst>
</p1510:revInfo>
</file>

<file path=ppt/tableStyles.xml><?xml version="1.0" encoding="utf-8"?>
<a:tblStyleLst xmlns:a="http://schemas.openxmlformats.org/drawingml/2006/main" def="{76163888-7F2B-4A13-83AA-E006CB4BF84E}">
  <a:tblStyle styleId="{76163888-7F2B-4A13-83AA-E006CB4BF84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72"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Varas" userId="d1e0e4283158bd8b" providerId="LiveId" clId="{E98AE525-C68C-41EB-9BDF-B9226FA0F5D5}"/>
    <pc:docChg chg="custSel addSld modSld sldOrd">
      <pc:chgData name="Esteban Varas" userId="d1e0e4283158bd8b" providerId="LiveId" clId="{E98AE525-C68C-41EB-9BDF-B9226FA0F5D5}" dt="2024-03-25T14:55:21.869" v="214" actId="20577"/>
      <pc:docMkLst>
        <pc:docMk/>
      </pc:docMkLst>
      <pc:sldChg chg="modSp mod">
        <pc:chgData name="Esteban Varas" userId="d1e0e4283158bd8b" providerId="LiveId" clId="{E98AE525-C68C-41EB-9BDF-B9226FA0F5D5}" dt="2024-03-25T12:14:02.045" v="7" actId="1076"/>
        <pc:sldMkLst>
          <pc:docMk/>
          <pc:sldMk cId="0" sldId="260"/>
        </pc:sldMkLst>
        <pc:spChg chg="mod">
          <ac:chgData name="Esteban Varas" userId="d1e0e4283158bd8b" providerId="LiveId" clId="{E98AE525-C68C-41EB-9BDF-B9226FA0F5D5}" dt="2024-03-25T12:13:19.775" v="2" actId="207"/>
          <ac:spMkLst>
            <pc:docMk/>
            <pc:sldMk cId="0" sldId="260"/>
            <ac:spMk id="339" creationId="{00000000-0000-0000-0000-000000000000}"/>
          </ac:spMkLst>
        </pc:spChg>
        <pc:spChg chg="mod">
          <ac:chgData name="Esteban Varas" userId="d1e0e4283158bd8b" providerId="LiveId" clId="{E98AE525-C68C-41EB-9BDF-B9226FA0F5D5}" dt="2024-03-25T12:14:02.045" v="7" actId="1076"/>
          <ac:spMkLst>
            <pc:docMk/>
            <pc:sldMk cId="0" sldId="260"/>
            <ac:spMk id="341" creationId="{00000000-0000-0000-0000-000000000000}"/>
          </ac:spMkLst>
        </pc:spChg>
        <pc:spChg chg="mod">
          <ac:chgData name="Esteban Varas" userId="d1e0e4283158bd8b" providerId="LiveId" clId="{E98AE525-C68C-41EB-9BDF-B9226FA0F5D5}" dt="2024-03-25T12:13:23.634" v="3" actId="207"/>
          <ac:spMkLst>
            <pc:docMk/>
            <pc:sldMk cId="0" sldId="260"/>
            <ac:spMk id="342" creationId="{00000000-0000-0000-0000-000000000000}"/>
          </ac:spMkLst>
        </pc:spChg>
      </pc:sldChg>
      <pc:sldChg chg="modSp mod">
        <pc:chgData name="Esteban Varas" userId="d1e0e4283158bd8b" providerId="LiveId" clId="{E98AE525-C68C-41EB-9BDF-B9226FA0F5D5}" dt="2024-03-25T12:22:14.866" v="9" actId="1076"/>
        <pc:sldMkLst>
          <pc:docMk/>
          <pc:sldMk cId="0" sldId="264"/>
        </pc:sldMkLst>
        <pc:spChg chg="mod">
          <ac:chgData name="Esteban Varas" userId="d1e0e4283158bd8b" providerId="LiveId" clId="{E98AE525-C68C-41EB-9BDF-B9226FA0F5D5}" dt="2024-03-25T12:22:14.866" v="9" actId="1076"/>
          <ac:spMkLst>
            <pc:docMk/>
            <pc:sldMk cId="0" sldId="264"/>
            <ac:spMk id="375" creationId="{00000000-0000-0000-0000-000000000000}"/>
          </ac:spMkLst>
        </pc:spChg>
        <pc:spChg chg="mod">
          <ac:chgData name="Esteban Varas" userId="d1e0e4283158bd8b" providerId="LiveId" clId="{E98AE525-C68C-41EB-9BDF-B9226FA0F5D5}" dt="2024-03-25T12:22:09.702" v="8" actId="14100"/>
          <ac:spMkLst>
            <pc:docMk/>
            <pc:sldMk cId="0" sldId="264"/>
            <ac:spMk id="376" creationId="{00000000-0000-0000-0000-000000000000}"/>
          </ac:spMkLst>
        </pc:spChg>
      </pc:sldChg>
      <pc:sldChg chg="modSp mod">
        <pc:chgData name="Esteban Varas" userId="d1e0e4283158bd8b" providerId="LiveId" clId="{E98AE525-C68C-41EB-9BDF-B9226FA0F5D5}" dt="2024-03-25T12:40:28.689" v="13"/>
        <pc:sldMkLst>
          <pc:docMk/>
          <pc:sldMk cId="0" sldId="270"/>
        </pc:sldMkLst>
        <pc:spChg chg="mod">
          <ac:chgData name="Esteban Varas" userId="d1e0e4283158bd8b" providerId="LiveId" clId="{E98AE525-C68C-41EB-9BDF-B9226FA0F5D5}" dt="2024-03-25T12:40:01.923" v="10" actId="123"/>
          <ac:spMkLst>
            <pc:docMk/>
            <pc:sldMk cId="0" sldId="270"/>
            <ac:spMk id="425" creationId="{00000000-0000-0000-0000-000000000000}"/>
          </ac:spMkLst>
        </pc:spChg>
        <pc:picChg chg="mod">
          <ac:chgData name="Esteban Varas" userId="d1e0e4283158bd8b" providerId="LiveId" clId="{E98AE525-C68C-41EB-9BDF-B9226FA0F5D5}" dt="2024-03-25T12:40:28.689" v="13"/>
          <ac:picMkLst>
            <pc:docMk/>
            <pc:sldMk cId="0" sldId="270"/>
            <ac:picMk id="427" creationId="{00000000-0000-0000-0000-000000000000}"/>
          </ac:picMkLst>
        </pc:picChg>
      </pc:sldChg>
      <pc:sldChg chg="modSp mod">
        <pc:chgData name="Esteban Varas" userId="d1e0e4283158bd8b" providerId="LiveId" clId="{E98AE525-C68C-41EB-9BDF-B9226FA0F5D5}" dt="2024-03-25T12:50:02.208" v="14" actId="20577"/>
        <pc:sldMkLst>
          <pc:docMk/>
          <pc:sldMk cId="0" sldId="272"/>
        </pc:sldMkLst>
        <pc:spChg chg="mod">
          <ac:chgData name="Esteban Varas" userId="d1e0e4283158bd8b" providerId="LiveId" clId="{E98AE525-C68C-41EB-9BDF-B9226FA0F5D5}" dt="2024-03-25T12:50:02.208" v="14" actId="20577"/>
          <ac:spMkLst>
            <pc:docMk/>
            <pc:sldMk cId="0" sldId="272"/>
            <ac:spMk id="438" creationId="{00000000-0000-0000-0000-000000000000}"/>
          </ac:spMkLst>
        </pc:spChg>
      </pc:sldChg>
      <pc:sldChg chg="ord modNotes">
        <pc:chgData name="Esteban Varas" userId="d1e0e4283158bd8b" providerId="LiveId" clId="{E98AE525-C68C-41EB-9BDF-B9226FA0F5D5}" dt="2024-03-25T12:56:46.511" v="18"/>
        <pc:sldMkLst>
          <pc:docMk/>
          <pc:sldMk cId="0" sldId="275"/>
        </pc:sldMkLst>
      </pc:sldChg>
      <pc:sldChg chg="modSp mod ord modNotes">
        <pc:chgData name="Esteban Varas" userId="d1e0e4283158bd8b" providerId="LiveId" clId="{E98AE525-C68C-41EB-9BDF-B9226FA0F5D5}" dt="2024-03-25T13:07:34.663" v="25" actId="123"/>
        <pc:sldMkLst>
          <pc:docMk/>
          <pc:sldMk cId="0" sldId="276"/>
        </pc:sldMkLst>
        <pc:spChg chg="mod">
          <ac:chgData name="Esteban Varas" userId="d1e0e4283158bd8b" providerId="LiveId" clId="{E98AE525-C68C-41EB-9BDF-B9226FA0F5D5}" dt="2024-03-25T13:07:27.595" v="24" actId="123"/>
          <ac:spMkLst>
            <pc:docMk/>
            <pc:sldMk cId="0" sldId="276"/>
            <ac:spMk id="467" creationId="{00000000-0000-0000-0000-000000000000}"/>
          </ac:spMkLst>
        </pc:spChg>
        <pc:spChg chg="mod">
          <ac:chgData name="Esteban Varas" userId="d1e0e4283158bd8b" providerId="LiveId" clId="{E98AE525-C68C-41EB-9BDF-B9226FA0F5D5}" dt="2024-03-25T13:07:19.110" v="23" actId="123"/>
          <ac:spMkLst>
            <pc:docMk/>
            <pc:sldMk cId="0" sldId="276"/>
            <ac:spMk id="468" creationId="{00000000-0000-0000-0000-000000000000}"/>
          </ac:spMkLst>
        </pc:spChg>
        <pc:spChg chg="mod">
          <ac:chgData name="Esteban Varas" userId="d1e0e4283158bd8b" providerId="LiveId" clId="{E98AE525-C68C-41EB-9BDF-B9226FA0F5D5}" dt="2024-03-25T13:07:34.663" v="25" actId="123"/>
          <ac:spMkLst>
            <pc:docMk/>
            <pc:sldMk cId="0" sldId="276"/>
            <ac:spMk id="469" creationId="{00000000-0000-0000-0000-000000000000}"/>
          </ac:spMkLst>
        </pc:spChg>
      </pc:sldChg>
      <pc:sldChg chg="modSp mod">
        <pc:chgData name="Esteban Varas" userId="d1e0e4283158bd8b" providerId="LiveId" clId="{E98AE525-C68C-41EB-9BDF-B9226FA0F5D5}" dt="2024-03-25T14:15:49.391" v="29" actId="20577"/>
        <pc:sldMkLst>
          <pc:docMk/>
          <pc:sldMk cId="0" sldId="277"/>
        </pc:sldMkLst>
        <pc:spChg chg="mod">
          <ac:chgData name="Esteban Varas" userId="d1e0e4283158bd8b" providerId="LiveId" clId="{E98AE525-C68C-41EB-9BDF-B9226FA0F5D5}" dt="2024-03-25T13:08:39.549" v="28" actId="1076"/>
          <ac:spMkLst>
            <pc:docMk/>
            <pc:sldMk cId="0" sldId="277"/>
            <ac:spMk id="476" creationId="{00000000-0000-0000-0000-000000000000}"/>
          </ac:spMkLst>
        </pc:spChg>
        <pc:spChg chg="mod">
          <ac:chgData name="Esteban Varas" userId="d1e0e4283158bd8b" providerId="LiveId" clId="{E98AE525-C68C-41EB-9BDF-B9226FA0F5D5}" dt="2024-03-25T14:15:49.391" v="29" actId="20577"/>
          <ac:spMkLst>
            <pc:docMk/>
            <pc:sldMk cId="0" sldId="277"/>
            <ac:spMk id="477" creationId="{00000000-0000-0000-0000-000000000000}"/>
          </ac:spMkLst>
        </pc:spChg>
      </pc:sldChg>
      <pc:sldChg chg="modSp mod">
        <pc:chgData name="Esteban Varas" userId="d1e0e4283158bd8b" providerId="LiveId" clId="{E98AE525-C68C-41EB-9BDF-B9226FA0F5D5}" dt="2024-03-25T14:21:42.497" v="51" actId="20577"/>
        <pc:sldMkLst>
          <pc:docMk/>
          <pc:sldMk cId="0" sldId="278"/>
        </pc:sldMkLst>
        <pc:spChg chg="mod">
          <ac:chgData name="Esteban Varas" userId="d1e0e4283158bd8b" providerId="LiveId" clId="{E98AE525-C68C-41EB-9BDF-B9226FA0F5D5}" dt="2024-03-25T14:21:42.497" v="51" actId="20577"/>
          <ac:spMkLst>
            <pc:docMk/>
            <pc:sldMk cId="0" sldId="278"/>
            <ac:spMk id="484" creationId="{00000000-0000-0000-0000-000000000000}"/>
          </ac:spMkLst>
        </pc:spChg>
      </pc:sldChg>
      <pc:sldChg chg="modSp mod">
        <pc:chgData name="Esteban Varas" userId="d1e0e4283158bd8b" providerId="LiveId" clId="{E98AE525-C68C-41EB-9BDF-B9226FA0F5D5}" dt="2024-03-25T14:27:38.875" v="71" actId="20577"/>
        <pc:sldMkLst>
          <pc:docMk/>
          <pc:sldMk cId="0" sldId="279"/>
        </pc:sldMkLst>
        <pc:spChg chg="mod">
          <ac:chgData name="Esteban Varas" userId="d1e0e4283158bd8b" providerId="LiveId" clId="{E98AE525-C68C-41EB-9BDF-B9226FA0F5D5}" dt="2024-03-25T14:27:38.875" v="71" actId="20577"/>
          <ac:spMkLst>
            <pc:docMk/>
            <pc:sldMk cId="0" sldId="279"/>
            <ac:spMk id="489" creationId="{00000000-0000-0000-0000-000000000000}"/>
          </ac:spMkLst>
        </pc:spChg>
      </pc:sldChg>
      <pc:sldChg chg="modSp mod">
        <pc:chgData name="Esteban Varas" userId="d1e0e4283158bd8b" providerId="LiveId" clId="{E98AE525-C68C-41EB-9BDF-B9226FA0F5D5}" dt="2024-03-25T14:38:07.790" v="102" actId="6549"/>
        <pc:sldMkLst>
          <pc:docMk/>
          <pc:sldMk cId="0" sldId="281"/>
        </pc:sldMkLst>
        <pc:spChg chg="mod">
          <ac:chgData name="Esteban Varas" userId="d1e0e4283158bd8b" providerId="LiveId" clId="{E98AE525-C68C-41EB-9BDF-B9226FA0F5D5}" dt="2024-03-25T14:35:23.382" v="89" actId="6549"/>
          <ac:spMkLst>
            <pc:docMk/>
            <pc:sldMk cId="0" sldId="281"/>
            <ac:spMk id="505" creationId="{00000000-0000-0000-0000-000000000000}"/>
          </ac:spMkLst>
        </pc:spChg>
        <pc:spChg chg="mod">
          <ac:chgData name="Esteban Varas" userId="d1e0e4283158bd8b" providerId="LiveId" clId="{E98AE525-C68C-41EB-9BDF-B9226FA0F5D5}" dt="2024-03-25T14:38:07.790" v="102" actId="6549"/>
          <ac:spMkLst>
            <pc:docMk/>
            <pc:sldMk cId="0" sldId="281"/>
            <ac:spMk id="506" creationId="{00000000-0000-0000-0000-000000000000}"/>
          </ac:spMkLst>
        </pc:spChg>
        <pc:picChg chg="mod">
          <ac:chgData name="Esteban Varas" userId="d1e0e4283158bd8b" providerId="LiveId" clId="{E98AE525-C68C-41EB-9BDF-B9226FA0F5D5}" dt="2024-03-25T14:33:47.845" v="85" actId="1076"/>
          <ac:picMkLst>
            <pc:docMk/>
            <pc:sldMk cId="0" sldId="281"/>
            <ac:picMk id="508" creationId="{00000000-0000-0000-0000-000000000000}"/>
          </ac:picMkLst>
        </pc:picChg>
      </pc:sldChg>
      <pc:sldChg chg="delSp modSp mod">
        <pc:chgData name="Esteban Varas" userId="d1e0e4283158bd8b" providerId="LiveId" clId="{E98AE525-C68C-41EB-9BDF-B9226FA0F5D5}" dt="2024-03-25T14:42:49.841" v="109" actId="6549"/>
        <pc:sldMkLst>
          <pc:docMk/>
          <pc:sldMk cId="0" sldId="283"/>
        </pc:sldMkLst>
        <pc:spChg chg="mod">
          <ac:chgData name="Esteban Varas" userId="d1e0e4283158bd8b" providerId="LiveId" clId="{E98AE525-C68C-41EB-9BDF-B9226FA0F5D5}" dt="2024-03-25T14:42:49.841" v="109" actId="6549"/>
          <ac:spMkLst>
            <pc:docMk/>
            <pc:sldMk cId="0" sldId="283"/>
            <ac:spMk id="518" creationId="{00000000-0000-0000-0000-000000000000}"/>
          </ac:spMkLst>
        </pc:spChg>
        <pc:spChg chg="del mod">
          <ac:chgData name="Esteban Varas" userId="d1e0e4283158bd8b" providerId="LiveId" clId="{E98AE525-C68C-41EB-9BDF-B9226FA0F5D5}" dt="2024-03-25T14:42:31.210" v="106" actId="478"/>
          <ac:spMkLst>
            <pc:docMk/>
            <pc:sldMk cId="0" sldId="283"/>
            <ac:spMk id="524" creationId="{00000000-0000-0000-0000-000000000000}"/>
          </ac:spMkLst>
        </pc:spChg>
      </pc:sldChg>
      <pc:sldChg chg="modSp mod">
        <pc:chgData name="Esteban Varas" userId="d1e0e4283158bd8b" providerId="LiveId" clId="{E98AE525-C68C-41EB-9BDF-B9226FA0F5D5}" dt="2024-03-25T14:44:58.556" v="124" actId="20577"/>
        <pc:sldMkLst>
          <pc:docMk/>
          <pc:sldMk cId="0" sldId="284"/>
        </pc:sldMkLst>
        <pc:spChg chg="mod">
          <ac:chgData name="Esteban Varas" userId="d1e0e4283158bd8b" providerId="LiveId" clId="{E98AE525-C68C-41EB-9BDF-B9226FA0F5D5}" dt="2024-03-25T14:44:58.556" v="124" actId="20577"/>
          <ac:spMkLst>
            <pc:docMk/>
            <pc:sldMk cId="0" sldId="284"/>
            <ac:spMk id="532" creationId="{00000000-0000-0000-0000-000000000000}"/>
          </ac:spMkLst>
        </pc:spChg>
      </pc:sldChg>
      <pc:sldChg chg="modSp mod">
        <pc:chgData name="Esteban Varas" userId="d1e0e4283158bd8b" providerId="LiveId" clId="{E98AE525-C68C-41EB-9BDF-B9226FA0F5D5}" dt="2024-03-25T14:47:50.901" v="129" actId="2710"/>
        <pc:sldMkLst>
          <pc:docMk/>
          <pc:sldMk cId="0" sldId="286"/>
        </pc:sldMkLst>
        <pc:spChg chg="mod">
          <ac:chgData name="Esteban Varas" userId="d1e0e4283158bd8b" providerId="LiveId" clId="{E98AE525-C68C-41EB-9BDF-B9226FA0F5D5}" dt="2024-03-25T14:47:50.901" v="129" actId="2710"/>
          <ac:spMkLst>
            <pc:docMk/>
            <pc:sldMk cId="0" sldId="286"/>
            <ac:spMk id="542" creationId="{00000000-0000-0000-0000-000000000000}"/>
          </ac:spMkLst>
        </pc:spChg>
      </pc:sldChg>
      <pc:sldChg chg="modSp mod">
        <pc:chgData name="Esteban Varas" userId="d1e0e4283158bd8b" providerId="LiveId" clId="{E98AE525-C68C-41EB-9BDF-B9226FA0F5D5}" dt="2024-03-25T14:51:16.343" v="136" actId="6549"/>
        <pc:sldMkLst>
          <pc:docMk/>
          <pc:sldMk cId="0" sldId="287"/>
        </pc:sldMkLst>
        <pc:spChg chg="mod">
          <ac:chgData name="Esteban Varas" userId="d1e0e4283158bd8b" providerId="LiveId" clId="{E98AE525-C68C-41EB-9BDF-B9226FA0F5D5}" dt="2024-03-25T14:51:16.343" v="136" actId="6549"/>
          <ac:spMkLst>
            <pc:docMk/>
            <pc:sldMk cId="0" sldId="287"/>
            <ac:spMk id="552" creationId="{00000000-0000-0000-0000-000000000000}"/>
          </ac:spMkLst>
        </pc:spChg>
      </pc:sldChg>
      <pc:sldChg chg="modSp mod">
        <pc:chgData name="Esteban Varas" userId="d1e0e4283158bd8b" providerId="LiveId" clId="{E98AE525-C68C-41EB-9BDF-B9226FA0F5D5}" dt="2024-03-25T14:53:03.493" v="140" actId="6549"/>
        <pc:sldMkLst>
          <pc:docMk/>
          <pc:sldMk cId="0" sldId="288"/>
        </pc:sldMkLst>
        <pc:spChg chg="mod">
          <ac:chgData name="Esteban Varas" userId="d1e0e4283158bd8b" providerId="LiveId" clId="{E98AE525-C68C-41EB-9BDF-B9226FA0F5D5}" dt="2024-03-25T14:53:03.493" v="140" actId="6549"/>
          <ac:spMkLst>
            <pc:docMk/>
            <pc:sldMk cId="0" sldId="288"/>
            <ac:spMk id="557" creationId="{00000000-0000-0000-0000-000000000000}"/>
          </ac:spMkLst>
        </pc:spChg>
      </pc:sldChg>
      <pc:sldChg chg="addSp delSp modSp add mod delAnim">
        <pc:chgData name="Esteban Varas" userId="d1e0e4283158bd8b" providerId="LiveId" clId="{E98AE525-C68C-41EB-9BDF-B9226FA0F5D5}" dt="2024-03-25T14:55:21.869" v="214" actId="20577"/>
        <pc:sldMkLst>
          <pc:docMk/>
          <pc:sldMk cId="3986024410" sldId="289"/>
        </pc:sldMkLst>
        <pc:spChg chg="add del mod">
          <ac:chgData name="Esteban Varas" userId="d1e0e4283158bd8b" providerId="LiveId" clId="{E98AE525-C68C-41EB-9BDF-B9226FA0F5D5}" dt="2024-03-25T14:54:54.299" v="143" actId="478"/>
          <ac:spMkLst>
            <pc:docMk/>
            <pc:sldMk cId="3986024410" sldId="289"/>
            <ac:spMk id="3" creationId="{36055052-B1C0-0521-6305-A6DCDC05F203}"/>
          </ac:spMkLst>
        </pc:spChg>
        <pc:spChg chg="del">
          <ac:chgData name="Esteban Varas" userId="d1e0e4283158bd8b" providerId="LiveId" clId="{E98AE525-C68C-41EB-9BDF-B9226FA0F5D5}" dt="2024-03-25T14:54:51.597" v="142" actId="478"/>
          <ac:spMkLst>
            <pc:docMk/>
            <pc:sldMk cId="3986024410" sldId="289"/>
            <ac:spMk id="315" creationId="{00000000-0000-0000-0000-000000000000}"/>
          </ac:spMkLst>
        </pc:spChg>
        <pc:spChg chg="mod">
          <ac:chgData name="Esteban Varas" userId="d1e0e4283158bd8b" providerId="LiveId" clId="{E98AE525-C68C-41EB-9BDF-B9226FA0F5D5}" dt="2024-03-25T14:55:21.869" v="214" actId="20577"/>
          <ac:spMkLst>
            <pc:docMk/>
            <pc:sldMk cId="3986024410" sldId="289"/>
            <ac:spMk id="3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c4ce34ea6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c4ce34ea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c4ce34ea6a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c4ce34ea6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c4ce34ea6a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c4ce34ea6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c4ce34ea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c4ce34ea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c4ce34ea6a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c4ce34ea6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6c1b86236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6c1b8623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6c1b86236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6c1b86236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c4862749c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c4862749c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6c3b5810b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6c3b5810b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6c3b5810b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6c3b5810b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09571f4d9_0_5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6c3b5810b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6c3b5810b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6c3b5810b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6c3b5810b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4862749ca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c4862749c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c4862749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c4862749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c4968aed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c4968aed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c4968aed84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c4968aed8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c4968aed8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c4968aed8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c4968aed84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c4968aed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209571f4d9_0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209571f4d9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209571f4d9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209571f4d9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6bbb45847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6bbb45847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209571f4d9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209571f4d9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20f6c89457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20f6c89457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853034354b_0_24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853034354b_0_24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20f6c89457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20f6c89457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256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6bbb45847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6bbb45847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6bbb45847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6bbb45847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53034354b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20f6c89457_0_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20f6c89457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c4ce34ea6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c4ce34ea6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c4ce34ea6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c4ce34ea6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ONE_COLUMN_TEXT_2">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77" name="Google Shape;77;p14"/>
          <p:cNvSpPr txBox="1">
            <a:spLocks noGrp="1"/>
          </p:cNvSpPr>
          <p:nvPr>
            <p:ph type="body" idx="1"/>
          </p:nvPr>
        </p:nvSpPr>
        <p:spPr>
          <a:xfrm>
            <a:off x="844409" y="1623775"/>
            <a:ext cx="3336000" cy="2783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78" name="Google Shape;78;p14"/>
          <p:cNvSpPr txBox="1">
            <a:spLocks noGrp="1"/>
          </p:cNvSpPr>
          <p:nvPr>
            <p:ph type="title"/>
          </p:nvPr>
        </p:nvSpPr>
        <p:spPr>
          <a:xfrm>
            <a:off x="1002325" y="711175"/>
            <a:ext cx="30573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79" name="Google Shape;79;p14"/>
          <p:cNvSpPr txBox="1">
            <a:spLocks noGrp="1"/>
          </p:cNvSpPr>
          <p:nvPr>
            <p:ph type="body" idx="2"/>
          </p:nvPr>
        </p:nvSpPr>
        <p:spPr>
          <a:xfrm>
            <a:off x="4963591" y="1623775"/>
            <a:ext cx="3336000" cy="2783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400" u="sng">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ONE_COLUMN_TEXT_2_1">
    <p:spTree>
      <p:nvGrpSpPr>
        <p:cNvPr id="1" name="Shape 80"/>
        <p:cNvGrpSpPr/>
        <p:nvPr/>
      </p:nvGrpSpPr>
      <p:grpSpPr>
        <a:xfrm>
          <a:off x="0" y="0"/>
          <a:ext cx="0" cy="0"/>
          <a:chOff x="0" y="0"/>
          <a:chExt cx="0" cy="0"/>
        </a:xfrm>
      </p:grpSpPr>
      <p:pic>
        <p:nvPicPr>
          <p:cNvPr id="81" name="Google Shape;81;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2" name="Google Shape;82;p1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83" name="Google Shape;83;p15"/>
          <p:cNvSpPr txBox="1">
            <a:spLocks noGrp="1"/>
          </p:cNvSpPr>
          <p:nvPr>
            <p:ph type="body" idx="1"/>
          </p:nvPr>
        </p:nvSpPr>
        <p:spPr>
          <a:xfrm>
            <a:off x="841985" y="1623775"/>
            <a:ext cx="3158700" cy="3003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84" name="Google Shape;84;p15"/>
          <p:cNvSpPr txBox="1">
            <a:spLocks noGrp="1"/>
          </p:cNvSpPr>
          <p:nvPr>
            <p:ph type="title"/>
          </p:nvPr>
        </p:nvSpPr>
        <p:spPr>
          <a:xfrm>
            <a:off x="1002325" y="711175"/>
            <a:ext cx="30573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7" name="Google Shape;87;p16"/>
          <p:cNvPicPr preferRelativeResize="0"/>
          <p:nvPr/>
        </p:nvPicPr>
        <p:blipFill rotWithShape="1">
          <a:blip r:embed="rId3">
            <a:alphaModFix/>
          </a:blip>
          <a:srcRect b="61089"/>
          <a:stretch/>
        </p:blipFill>
        <p:spPr>
          <a:xfrm rot="1142343">
            <a:off x="6222976" y="2291982"/>
            <a:ext cx="2068425" cy="1772790"/>
          </a:xfrm>
          <a:prstGeom prst="rect">
            <a:avLst/>
          </a:prstGeom>
          <a:noFill/>
          <a:ln>
            <a:noFill/>
          </a:ln>
        </p:spPr>
      </p:pic>
      <p:pic>
        <p:nvPicPr>
          <p:cNvPr id="88" name="Google Shape;88;p16"/>
          <p:cNvPicPr preferRelativeResize="0"/>
          <p:nvPr/>
        </p:nvPicPr>
        <p:blipFill rotWithShape="1">
          <a:blip r:embed="rId3">
            <a:alphaModFix/>
          </a:blip>
          <a:srcRect b="61089"/>
          <a:stretch/>
        </p:blipFill>
        <p:spPr>
          <a:xfrm rot="-1920292">
            <a:off x="925352" y="1011382"/>
            <a:ext cx="2068424" cy="1772792"/>
          </a:xfrm>
          <a:prstGeom prst="rect">
            <a:avLst/>
          </a:prstGeom>
          <a:noFill/>
          <a:ln>
            <a:noFill/>
          </a:ln>
        </p:spPr>
      </p:pic>
      <p:pic>
        <p:nvPicPr>
          <p:cNvPr id="89" name="Google Shape;89;p16"/>
          <p:cNvPicPr preferRelativeResize="0"/>
          <p:nvPr/>
        </p:nvPicPr>
        <p:blipFill>
          <a:blip r:embed="rId4">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90" name="Google Shape;90;p16"/>
          <p:cNvSpPr txBox="1">
            <a:spLocks noGrp="1"/>
          </p:cNvSpPr>
          <p:nvPr>
            <p:ph type="title"/>
          </p:nvPr>
        </p:nvSpPr>
        <p:spPr>
          <a:xfrm>
            <a:off x="2426100" y="1386676"/>
            <a:ext cx="4291800" cy="24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82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1">
  <p:cSld name="BIG_NUMBER_2">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3" name="Google Shape;93;p1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94" name="Google Shape;94;p17"/>
          <p:cNvSpPr txBox="1">
            <a:spLocks noGrp="1"/>
          </p:cNvSpPr>
          <p:nvPr>
            <p:ph type="title" hasCustomPrompt="1"/>
          </p:nvPr>
        </p:nvSpPr>
        <p:spPr>
          <a:xfrm>
            <a:off x="5040600" y="1012388"/>
            <a:ext cx="2826000" cy="113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200"/>
              <a:buNone/>
              <a:defRPr sz="7200" b="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5" name="Google Shape;95;p17"/>
          <p:cNvSpPr txBox="1">
            <a:spLocks noGrp="1"/>
          </p:cNvSpPr>
          <p:nvPr>
            <p:ph type="body" idx="1"/>
          </p:nvPr>
        </p:nvSpPr>
        <p:spPr>
          <a:xfrm>
            <a:off x="4973225" y="3061013"/>
            <a:ext cx="3006900" cy="10701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2"/>
              </a:buClr>
              <a:buSzPts val="1800"/>
              <a:buChar char="●"/>
              <a:defRPr>
                <a:solidFill>
                  <a:schemeClr val="dk1"/>
                </a:solidFill>
              </a:defRPr>
            </a:lvl1pPr>
            <a:lvl2pPr marL="914400" lvl="1" indent="-342900" algn="ctr" rtl="0">
              <a:spcBef>
                <a:spcPts val="0"/>
              </a:spcBef>
              <a:spcAft>
                <a:spcPts val="0"/>
              </a:spcAft>
              <a:buClr>
                <a:schemeClr val="dk2"/>
              </a:buClr>
              <a:buSzPts val="1800"/>
              <a:buChar char="○"/>
              <a:defRPr sz="1800">
                <a:solidFill>
                  <a:schemeClr val="dk2"/>
                </a:solidFill>
              </a:defRPr>
            </a:lvl2pPr>
            <a:lvl3pPr marL="1371600" lvl="2" indent="-342900" algn="ctr" rtl="0">
              <a:spcBef>
                <a:spcPts val="1600"/>
              </a:spcBef>
              <a:spcAft>
                <a:spcPts val="0"/>
              </a:spcAft>
              <a:buClr>
                <a:schemeClr val="dk2"/>
              </a:buClr>
              <a:buSzPts val="1800"/>
              <a:buChar char="■"/>
              <a:defRPr sz="1800">
                <a:solidFill>
                  <a:schemeClr val="dk2"/>
                </a:solidFill>
              </a:defRPr>
            </a:lvl3pPr>
            <a:lvl4pPr marL="1828800" lvl="3" indent="-342900" algn="ctr" rtl="0">
              <a:spcBef>
                <a:spcPts val="1600"/>
              </a:spcBef>
              <a:spcAft>
                <a:spcPts val="0"/>
              </a:spcAft>
              <a:buClr>
                <a:schemeClr val="dk2"/>
              </a:buClr>
              <a:buSzPts val="1800"/>
              <a:buChar char="●"/>
              <a:defRPr sz="1800">
                <a:solidFill>
                  <a:schemeClr val="dk2"/>
                </a:solidFill>
              </a:defRPr>
            </a:lvl4pPr>
            <a:lvl5pPr marL="2286000" lvl="4" indent="-342900" algn="ctr" rtl="0">
              <a:spcBef>
                <a:spcPts val="1600"/>
              </a:spcBef>
              <a:spcAft>
                <a:spcPts val="0"/>
              </a:spcAft>
              <a:buClr>
                <a:schemeClr val="dk2"/>
              </a:buClr>
              <a:buSzPts val="1800"/>
              <a:buChar char="○"/>
              <a:defRPr sz="1800">
                <a:solidFill>
                  <a:schemeClr val="dk2"/>
                </a:solidFill>
              </a:defRPr>
            </a:lvl5pPr>
            <a:lvl6pPr marL="2743200" lvl="5" indent="-342900" algn="ctr" rtl="0">
              <a:spcBef>
                <a:spcPts val="1600"/>
              </a:spcBef>
              <a:spcAft>
                <a:spcPts val="0"/>
              </a:spcAft>
              <a:buClr>
                <a:schemeClr val="dk2"/>
              </a:buClr>
              <a:buSzPts val="1800"/>
              <a:buChar char="■"/>
              <a:defRPr sz="1800">
                <a:solidFill>
                  <a:schemeClr val="dk2"/>
                </a:solidFill>
              </a:defRPr>
            </a:lvl6pPr>
            <a:lvl7pPr marL="3200400" lvl="6" indent="-342900" algn="ctr" rtl="0">
              <a:spcBef>
                <a:spcPts val="1600"/>
              </a:spcBef>
              <a:spcAft>
                <a:spcPts val="0"/>
              </a:spcAft>
              <a:buClr>
                <a:schemeClr val="dk2"/>
              </a:buClr>
              <a:buSzPts val="1800"/>
              <a:buChar char="●"/>
              <a:defRPr sz="1800">
                <a:solidFill>
                  <a:schemeClr val="dk2"/>
                </a:solidFill>
              </a:defRPr>
            </a:lvl7pPr>
            <a:lvl8pPr marL="3657600" lvl="7" indent="-342900" algn="ctr" rtl="0">
              <a:spcBef>
                <a:spcPts val="1600"/>
              </a:spcBef>
              <a:spcAft>
                <a:spcPts val="0"/>
              </a:spcAft>
              <a:buClr>
                <a:schemeClr val="dk2"/>
              </a:buClr>
              <a:buSzPts val="1800"/>
              <a:buChar char="○"/>
              <a:defRPr sz="1800">
                <a:solidFill>
                  <a:schemeClr val="dk2"/>
                </a:solidFill>
              </a:defRPr>
            </a:lvl8pPr>
            <a:lvl9pPr marL="4114800" lvl="8" indent="-342900" algn="ctr" rtl="0">
              <a:spcBef>
                <a:spcPts val="1600"/>
              </a:spcBef>
              <a:spcAft>
                <a:spcPts val="1600"/>
              </a:spcAft>
              <a:buClr>
                <a:schemeClr val="dk2"/>
              </a:buClr>
              <a:buSzPts val="1800"/>
              <a:buChar char="■"/>
              <a:defRPr sz="1800">
                <a:solidFill>
                  <a:schemeClr val="dk2"/>
                </a:solidFill>
              </a:defRPr>
            </a:lvl9pPr>
          </a:lstStyle>
          <a:p>
            <a:endParaRPr/>
          </a:p>
        </p:txBody>
      </p:sp>
      <p:sp>
        <p:nvSpPr>
          <p:cNvPr id="96" name="Google Shape;96;p17"/>
          <p:cNvSpPr txBox="1">
            <a:spLocks noGrp="1"/>
          </p:cNvSpPr>
          <p:nvPr>
            <p:ph type="subTitle" idx="2"/>
          </p:nvPr>
        </p:nvSpPr>
        <p:spPr>
          <a:xfrm>
            <a:off x="4973225" y="2278000"/>
            <a:ext cx="3006900" cy="783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100" b="1">
                <a:latin typeface="Concert One"/>
                <a:ea typeface="Concert One"/>
                <a:cs typeface="Concert One"/>
                <a:sym typeface="Concert 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1">
  <p:cSld name="CAPTION_ONLY_2">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9" name="Google Shape;99;p18"/>
          <p:cNvPicPr preferRelativeResize="0"/>
          <p:nvPr/>
        </p:nvPicPr>
        <p:blipFill rotWithShape="1">
          <a:blip r:embed="rId3">
            <a:alphaModFix/>
          </a:blip>
          <a:srcRect b="7123"/>
          <a:stretch/>
        </p:blipFill>
        <p:spPr>
          <a:xfrm>
            <a:off x="3685063" y="388513"/>
            <a:ext cx="5195775" cy="4494025"/>
          </a:xfrm>
          <a:prstGeom prst="rect">
            <a:avLst/>
          </a:prstGeom>
          <a:noFill/>
          <a:ln>
            <a:noFill/>
          </a:ln>
        </p:spPr>
      </p:pic>
      <p:sp>
        <p:nvSpPr>
          <p:cNvPr id="100" name="Google Shape;100;p18"/>
          <p:cNvSpPr txBox="1">
            <a:spLocks noGrp="1"/>
          </p:cNvSpPr>
          <p:nvPr>
            <p:ph type="title"/>
          </p:nvPr>
        </p:nvSpPr>
        <p:spPr>
          <a:xfrm>
            <a:off x="4996075" y="999550"/>
            <a:ext cx="2749500" cy="11991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01" name="Google Shape;101;p18"/>
          <p:cNvSpPr txBox="1">
            <a:spLocks noGrp="1"/>
          </p:cNvSpPr>
          <p:nvPr>
            <p:ph type="subTitle" idx="1"/>
          </p:nvPr>
        </p:nvSpPr>
        <p:spPr>
          <a:xfrm rot="-321082">
            <a:off x="5129970" y="3250327"/>
            <a:ext cx="2280640" cy="924717"/>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9" name="Google Shape;109;p2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10" name="Google Shape;110;p20"/>
          <p:cNvSpPr txBox="1">
            <a:spLocks noGrp="1"/>
          </p:cNvSpPr>
          <p:nvPr>
            <p:ph type="title"/>
          </p:nvPr>
        </p:nvSpPr>
        <p:spPr>
          <a:xfrm>
            <a:off x="534900" y="2495013"/>
            <a:ext cx="3798000" cy="81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11" name="Google Shape;111;p20"/>
          <p:cNvSpPr txBox="1">
            <a:spLocks noGrp="1"/>
          </p:cNvSpPr>
          <p:nvPr>
            <p:ph type="subTitle" idx="1"/>
          </p:nvPr>
        </p:nvSpPr>
        <p:spPr>
          <a:xfrm>
            <a:off x="799650" y="3241096"/>
            <a:ext cx="3268500" cy="656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1640100" y="1347913"/>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16" name="Google Shape;116;p21"/>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17"/>
        <p:cNvGrpSpPr/>
        <p:nvPr/>
      </p:nvGrpSpPr>
      <p:grpSpPr>
        <a:xfrm>
          <a:off x="0" y="0"/>
          <a:ext cx="0" cy="0"/>
          <a:chOff x="0" y="0"/>
          <a:chExt cx="0" cy="0"/>
        </a:xfrm>
      </p:grpSpPr>
      <p:pic>
        <p:nvPicPr>
          <p:cNvPr id="118" name="Google Shape;118;p2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9" name="Google Shape;119;p22"/>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0" name="Google Shape;120;p22"/>
          <p:cNvSpPr txBox="1">
            <a:spLocks noGrp="1"/>
          </p:cNvSpPr>
          <p:nvPr>
            <p:ph type="title"/>
          </p:nvPr>
        </p:nvSpPr>
        <p:spPr>
          <a:xfrm>
            <a:off x="1002325" y="711175"/>
            <a:ext cx="3082200" cy="942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3" name="Google Shape;123;p2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4" name="Google Shape;124;p23"/>
          <p:cNvSpPr txBox="1">
            <a:spLocks noGrp="1"/>
          </p:cNvSpPr>
          <p:nvPr>
            <p:ph type="body" idx="1"/>
          </p:nvPr>
        </p:nvSpPr>
        <p:spPr>
          <a:xfrm>
            <a:off x="948000" y="2519950"/>
            <a:ext cx="3224400" cy="12087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dk2"/>
              </a:buClr>
              <a:buSzPts val="1400"/>
              <a:buChar char="●"/>
              <a:defRPr sz="1400">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1600"/>
              </a:spcBef>
              <a:spcAft>
                <a:spcPts val="0"/>
              </a:spcAft>
              <a:buClr>
                <a:schemeClr val="dk2"/>
              </a:buClr>
              <a:buSzPts val="1400"/>
              <a:buChar char="■"/>
              <a:defRPr>
                <a:solidFill>
                  <a:schemeClr val="dk2"/>
                </a:solidFill>
              </a:defRPr>
            </a:lvl3pPr>
            <a:lvl4pPr marL="1828800" lvl="3" indent="-317500" rtl="0">
              <a:spcBef>
                <a:spcPts val="1600"/>
              </a:spcBef>
              <a:spcAft>
                <a:spcPts val="0"/>
              </a:spcAft>
              <a:buClr>
                <a:schemeClr val="dk2"/>
              </a:buClr>
              <a:buSzPts val="1400"/>
              <a:buChar char="●"/>
              <a:defRPr>
                <a:solidFill>
                  <a:schemeClr val="dk2"/>
                </a:solidFill>
              </a:defRPr>
            </a:lvl4pPr>
            <a:lvl5pPr marL="2286000" lvl="4" indent="-317500" rtl="0">
              <a:spcBef>
                <a:spcPts val="1600"/>
              </a:spcBef>
              <a:spcAft>
                <a:spcPts val="0"/>
              </a:spcAft>
              <a:buClr>
                <a:schemeClr val="dk2"/>
              </a:buClr>
              <a:buSzPts val="1400"/>
              <a:buChar char="○"/>
              <a:defRPr>
                <a:solidFill>
                  <a:schemeClr val="dk2"/>
                </a:solidFill>
              </a:defRPr>
            </a:lvl5pPr>
            <a:lvl6pPr marL="2743200" lvl="5" indent="-317500" rtl="0">
              <a:spcBef>
                <a:spcPts val="1600"/>
              </a:spcBef>
              <a:spcAft>
                <a:spcPts val="0"/>
              </a:spcAft>
              <a:buClr>
                <a:schemeClr val="dk2"/>
              </a:buClr>
              <a:buSzPts val="1400"/>
              <a:buChar char="■"/>
              <a:defRPr>
                <a:solidFill>
                  <a:schemeClr val="dk2"/>
                </a:solidFill>
              </a:defRPr>
            </a:lvl6pPr>
            <a:lvl7pPr marL="3200400" lvl="6" indent="-317500" rtl="0">
              <a:spcBef>
                <a:spcPts val="1600"/>
              </a:spcBef>
              <a:spcAft>
                <a:spcPts val="0"/>
              </a:spcAft>
              <a:buClr>
                <a:schemeClr val="dk2"/>
              </a:buClr>
              <a:buSzPts val="1400"/>
              <a:buChar char="●"/>
              <a:defRPr>
                <a:solidFill>
                  <a:schemeClr val="dk2"/>
                </a:solidFill>
              </a:defRPr>
            </a:lvl7pPr>
            <a:lvl8pPr marL="3657600" lvl="7" indent="-317500" rtl="0">
              <a:spcBef>
                <a:spcPts val="1600"/>
              </a:spcBef>
              <a:spcAft>
                <a:spcPts val="0"/>
              </a:spcAft>
              <a:buClr>
                <a:schemeClr val="dk2"/>
              </a:buClr>
              <a:buSzPts val="1400"/>
              <a:buChar char="○"/>
              <a:defRPr>
                <a:solidFill>
                  <a:schemeClr val="dk2"/>
                </a:solidFill>
              </a:defRPr>
            </a:lvl8pPr>
            <a:lvl9pPr marL="4114800" lvl="8" indent="-317500" rtl="0">
              <a:spcBef>
                <a:spcPts val="1600"/>
              </a:spcBef>
              <a:spcAft>
                <a:spcPts val="1600"/>
              </a:spcAft>
              <a:buClr>
                <a:schemeClr val="dk2"/>
              </a:buClr>
              <a:buSzPts val="1400"/>
              <a:buChar char="■"/>
              <a:defRPr>
                <a:solidFill>
                  <a:schemeClr val="dk2"/>
                </a:solidFill>
              </a:defRPr>
            </a:lvl9pPr>
          </a:lstStyle>
          <a:p>
            <a:endParaRPr/>
          </a:p>
        </p:txBody>
      </p:sp>
      <p:sp>
        <p:nvSpPr>
          <p:cNvPr id="125" name="Google Shape;125;p23"/>
          <p:cNvSpPr txBox="1">
            <a:spLocks noGrp="1"/>
          </p:cNvSpPr>
          <p:nvPr>
            <p:ph type="title"/>
          </p:nvPr>
        </p:nvSpPr>
        <p:spPr>
          <a:xfrm>
            <a:off x="948000" y="1218000"/>
            <a:ext cx="2755800" cy="1208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SECTION_TITLE_AND_DESCRIPTION_1_1">
    <p:spTree>
      <p:nvGrpSpPr>
        <p:cNvPr id="1" name="Shape 126"/>
        <p:cNvGrpSpPr/>
        <p:nvPr/>
      </p:nvGrpSpPr>
      <p:grpSpPr>
        <a:xfrm>
          <a:off x="0" y="0"/>
          <a:ext cx="0" cy="0"/>
          <a:chOff x="0" y="0"/>
          <a:chExt cx="0" cy="0"/>
        </a:xfrm>
      </p:grpSpPr>
      <p:pic>
        <p:nvPicPr>
          <p:cNvPr id="127" name="Google Shape;127;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8" name="Google Shape;128;p2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9" name="Google Shape;129;p2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0" name="Google Shape;130;p2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2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2" name="Google Shape;132;p2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2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 name="Google Shape;134;p2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5" name="Google Shape;135;p2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SECTION_TITLE_AND_DESCRIPTION_1_1_4">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9" name="Google Shape;139;p25"/>
          <p:cNvSpPr txBox="1">
            <a:spLocks noGrp="1"/>
          </p:cNvSpPr>
          <p:nvPr>
            <p:ph type="title"/>
          </p:nvPr>
        </p:nvSpPr>
        <p:spPr>
          <a:xfrm>
            <a:off x="3628589" y="2942625"/>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0" name="Google Shape;140;p25"/>
          <p:cNvSpPr txBox="1">
            <a:spLocks noGrp="1"/>
          </p:cNvSpPr>
          <p:nvPr>
            <p:ph type="subTitle" idx="1"/>
          </p:nvPr>
        </p:nvSpPr>
        <p:spPr>
          <a:xfrm>
            <a:off x="3628600" y="3303578"/>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1" name="Google Shape;141;p25"/>
          <p:cNvSpPr txBox="1">
            <a:spLocks noGrp="1"/>
          </p:cNvSpPr>
          <p:nvPr>
            <p:ph type="title" idx="2"/>
          </p:nvPr>
        </p:nvSpPr>
        <p:spPr>
          <a:xfrm>
            <a:off x="1295503" y="2130949"/>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5"/>
          <p:cNvSpPr txBox="1">
            <a:spLocks noGrp="1"/>
          </p:cNvSpPr>
          <p:nvPr>
            <p:ph type="subTitle" idx="3"/>
          </p:nvPr>
        </p:nvSpPr>
        <p:spPr>
          <a:xfrm>
            <a:off x="1295511" y="2491901"/>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3" name="Google Shape;143;p25"/>
          <p:cNvSpPr txBox="1">
            <a:spLocks noGrp="1"/>
          </p:cNvSpPr>
          <p:nvPr>
            <p:ph type="title" idx="4"/>
          </p:nvPr>
        </p:nvSpPr>
        <p:spPr>
          <a:xfrm>
            <a:off x="5964918" y="2130948"/>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4" name="Google Shape;144;p25"/>
          <p:cNvSpPr txBox="1">
            <a:spLocks noGrp="1"/>
          </p:cNvSpPr>
          <p:nvPr>
            <p:ph type="subTitle" idx="5"/>
          </p:nvPr>
        </p:nvSpPr>
        <p:spPr>
          <a:xfrm>
            <a:off x="5964925" y="2491900"/>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5" name="Google Shape;145;p25"/>
          <p:cNvSpPr txBox="1">
            <a:spLocks noGrp="1"/>
          </p:cNvSpPr>
          <p:nvPr>
            <p:ph type="title" idx="6"/>
          </p:nvPr>
        </p:nvSpPr>
        <p:spPr>
          <a:xfrm>
            <a:off x="2569750" y="711175"/>
            <a:ext cx="40044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1">
  <p:cSld name="SECTION_TITLE_AND_DESCRIPTION_1_1_1_1">
    <p:spTree>
      <p:nvGrpSpPr>
        <p:cNvPr id="1" name="Shape 153"/>
        <p:cNvGrpSpPr/>
        <p:nvPr/>
      </p:nvGrpSpPr>
      <p:grpSpPr>
        <a:xfrm>
          <a:off x="0" y="0"/>
          <a:ext cx="0" cy="0"/>
          <a:chOff x="0" y="0"/>
          <a:chExt cx="0" cy="0"/>
        </a:xfrm>
      </p:grpSpPr>
      <p:pic>
        <p:nvPicPr>
          <p:cNvPr id="154" name="Google Shape;154;p2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5" name="Google Shape;155;p2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6" name="Google Shape;156;p27"/>
          <p:cNvSpPr txBox="1">
            <a:spLocks noGrp="1"/>
          </p:cNvSpPr>
          <p:nvPr>
            <p:ph type="title"/>
          </p:nvPr>
        </p:nvSpPr>
        <p:spPr>
          <a:xfrm>
            <a:off x="5230400" y="3321638"/>
            <a:ext cx="2797500" cy="4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Anonymous Pro"/>
              <a:buNone/>
              <a:defRPr sz="2100"/>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7" name="Google Shape;157;p27"/>
          <p:cNvSpPr txBox="1">
            <a:spLocks noGrp="1"/>
          </p:cNvSpPr>
          <p:nvPr>
            <p:ph type="subTitle" idx="1"/>
          </p:nvPr>
        </p:nvSpPr>
        <p:spPr>
          <a:xfrm>
            <a:off x="4909400" y="1218188"/>
            <a:ext cx="3439500" cy="20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Concert One"/>
              <a:buNone/>
              <a:defRPr sz="2100">
                <a:solidFill>
                  <a:schemeClr val="dk1"/>
                </a:solidFill>
                <a:latin typeface="Roboto Mono"/>
                <a:ea typeface="Roboto Mono"/>
                <a:cs typeface="Roboto Mono"/>
                <a:sym typeface="Roboto Mono"/>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SECTION_TITLE_AND_DESCRIPTION_1_2">
    <p:spTree>
      <p:nvGrpSpPr>
        <p:cNvPr id="1" name="Shape 158"/>
        <p:cNvGrpSpPr/>
        <p:nvPr/>
      </p:nvGrpSpPr>
      <p:grpSpPr>
        <a:xfrm>
          <a:off x="0" y="0"/>
          <a:ext cx="0" cy="0"/>
          <a:chOff x="0" y="0"/>
          <a:chExt cx="0" cy="0"/>
        </a:xfrm>
      </p:grpSpPr>
      <p:pic>
        <p:nvPicPr>
          <p:cNvPr id="159" name="Google Shape;159;p2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0" name="Google Shape;160;p28"/>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61" name="Google Shape;161;p28"/>
          <p:cNvSpPr txBox="1">
            <a:spLocks noGrp="1"/>
          </p:cNvSpPr>
          <p:nvPr>
            <p:ph type="title"/>
          </p:nvPr>
        </p:nvSpPr>
        <p:spPr>
          <a:xfrm>
            <a:off x="800975" y="2010025"/>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2" name="Google Shape;162;p28"/>
          <p:cNvSpPr txBox="1">
            <a:spLocks noGrp="1"/>
          </p:cNvSpPr>
          <p:nvPr>
            <p:ph type="subTitle" idx="1"/>
          </p:nvPr>
        </p:nvSpPr>
        <p:spPr>
          <a:xfrm>
            <a:off x="801101" y="2400094"/>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3" name="Google Shape;163;p28"/>
          <p:cNvSpPr txBox="1">
            <a:spLocks noGrp="1"/>
          </p:cNvSpPr>
          <p:nvPr>
            <p:ph type="title" idx="2"/>
          </p:nvPr>
        </p:nvSpPr>
        <p:spPr>
          <a:xfrm>
            <a:off x="5850883" y="2010025"/>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4" name="Google Shape;164;p28"/>
          <p:cNvSpPr txBox="1">
            <a:spLocks noGrp="1"/>
          </p:cNvSpPr>
          <p:nvPr>
            <p:ph type="subTitle" idx="3"/>
          </p:nvPr>
        </p:nvSpPr>
        <p:spPr>
          <a:xfrm>
            <a:off x="5850880" y="2400101"/>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5" name="Google Shape;165;p28"/>
          <p:cNvSpPr txBox="1">
            <a:spLocks noGrp="1"/>
          </p:cNvSpPr>
          <p:nvPr>
            <p:ph type="title" idx="4"/>
          </p:nvPr>
        </p:nvSpPr>
        <p:spPr>
          <a:xfrm>
            <a:off x="800975" y="3449700"/>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6" name="Google Shape;166;p28"/>
          <p:cNvSpPr txBox="1">
            <a:spLocks noGrp="1"/>
          </p:cNvSpPr>
          <p:nvPr>
            <p:ph type="subTitle" idx="5"/>
          </p:nvPr>
        </p:nvSpPr>
        <p:spPr>
          <a:xfrm>
            <a:off x="8011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7" name="Google Shape;167;p28"/>
          <p:cNvSpPr txBox="1">
            <a:spLocks noGrp="1"/>
          </p:cNvSpPr>
          <p:nvPr>
            <p:ph type="title" idx="6"/>
          </p:nvPr>
        </p:nvSpPr>
        <p:spPr>
          <a:xfrm>
            <a:off x="5850883" y="3449699"/>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8" name="Google Shape;168;p28"/>
          <p:cNvSpPr txBox="1">
            <a:spLocks noGrp="1"/>
          </p:cNvSpPr>
          <p:nvPr>
            <p:ph type="subTitle" idx="7"/>
          </p:nvPr>
        </p:nvSpPr>
        <p:spPr>
          <a:xfrm>
            <a:off x="5850880"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9" name="Google Shape;169;p28"/>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SECTION_TITLE_AND_DESCRIPTION_1_2_1">
    <p:spTree>
      <p:nvGrpSpPr>
        <p:cNvPr id="1" name="Shape 170"/>
        <p:cNvGrpSpPr/>
        <p:nvPr/>
      </p:nvGrpSpPr>
      <p:grpSpPr>
        <a:xfrm>
          <a:off x="0" y="0"/>
          <a:ext cx="0" cy="0"/>
          <a:chOff x="0" y="0"/>
          <a:chExt cx="0" cy="0"/>
        </a:xfrm>
      </p:grpSpPr>
      <p:pic>
        <p:nvPicPr>
          <p:cNvPr id="171" name="Google Shape;171;p2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2" name="Google Shape;172;p29"/>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73" name="Google Shape;173;p29"/>
          <p:cNvSpPr txBox="1">
            <a:spLocks noGrp="1"/>
          </p:cNvSpPr>
          <p:nvPr>
            <p:ph type="title"/>
          </p:nvPr>
        </p:nvSpPr>
        <p:spPr>
          <a:xfrm>
            <a:off x="2598373"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4" name="Google Shape;174;p29"/>
          <p:cNvSpPr txBox="1">
            <a:spLocks noGrp="1"/>
          </p:cNvSpPr>
          <p:nvPr>
            <p:ph type="subTitle" idx="1"/>
          </p:nvPr>
        </p:nvSpPr>
        <p:spPr>
          <a:xfrm>
            <a:off x="25983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5" name="Google Shape;175;p29"/>
          <p:cNvSpPr txBox="1">
            <a:spLocks noGrp="1"/>
          </p:cNvSpPr>
          <p:nvPr>
            <p:ph type="title" idx="2"/>
          </p:nvPr>
        </p:nvSpPr>
        <p:spPr>
          <a:xfrm>
            <a:off x="5835074"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76" name="Google Shape;176;p29"/>
          <p:cNvSpPr txBox="1">
            <a:spLocks noGrp="1"/>
          </p:cNvSpPr>
          <p:nvPr>
            <p:ph type="subTitle" idx="3"/>
          </p:nvPr>
        </p:nvSpPr>
        <p:spPr>
          <a:xfrm>
            <a:off x="58350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7" name="Google Shape;177;p29"/>
          <p:cNvSpPr txBox="1">
            <a:spLocks noGrp="1"/>
          </p:cNvSpPr>
          <p:nvPr>
            <p:ph type="title" idx="4"/>
          </p:nvPr>
        </p:nvSpPr>
        <p:spPr>
          <a:xfrm>
            <a:off x="2598373" y="2987900"/>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8" name="Google Shape;178;p29"/>
          <p:cNvSpPr txBox="1">
            <a:spLocks noGrp="1"/>
          </p:cNvSpPr>
          <p:nvPr>
            <p:ph type="subTitle" idx="5"/>
          </p:nvPr>
        </p:nvSpPr>
        <p:spPr>
          <a:xfrm>
            <a:off x="2598375" y="3369312"/>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9" name="Google Shape;179;p29"/>
          <p:cNvSpPr txBox="1">
            <a:spLocks noGrp="1"/>
          </p:cNvSpPr>
          <p:nvPr>
            <p:ph type="title" idx="6"/>
          </p:nvPr>
        </p:nvSpPr>
        <p:spPr>
          <a:xfrm>
            <a:off x="5835074" y="2987898"/>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80" name="Google Shape;180;p29"/>
          <p:cNvSpPr txBox="1">
            <a:spLocks noGrp="1"/>
          </p:cNvSpPr>
          <p:nvPr>
            <p:ph type="subTitle" idx="7"/>
          </p:nvPr>
        </p:nvSpPr>
        <p:spPr>
          <a:xfrm>
            <a:off x="5835075" y="3369311"/>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1" name="Google Shape;181;p29"/>
          <p:cNvSpPr txBox="1">
            <a:spLocks noGrp="1"/>
          </p:cNvSpPr>
          <p:nvPr>
            <p:ph type="title" idx="8"/>
          </p:nvPr>
        </p:nvSpPr>
        <p:spPr>
          <a:xfrm>
            <a:off x="1926750" y="711175"/>
            <a:ext cx="52905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182"/>
        <p:cNvGrpSpPr/>
        <p:nvPr/>
      </p:nvGrpSpPr>
      <p:grpSpPr>
        <a:xfrm>
          <a:off x="0" y="0"/>
          <a:ext cx="0" cy="0"/>
          <a:chOff x="0" y="0"/>
          <a:chExt cx="0" cy="0"/>
        </a:xfrm>
      </p:grpSpPr>
      <p:pic>
        <p:nvPicPr>
          <p:cNvPr id="183" name="Google Shape;183;p3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84" name="Google Shape;184;p30"/>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85" name="Google Shape;185;p30"/>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86" name="Google Shape;186;p30"/>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87" name="Google Shape;187;p30"/>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 name="Google Shape;188;p30"/>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9" name="Google Shape;189;p30"/>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30"/>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1" name="Google Shape;191;p30"/>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2" name="Google Shape;192;p30"/>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BIG_NUMBER_1_3">
    <p:spTree>
      <p:nvGrpSpPr>
        <p:cNvPr id="1" name="Shape 193"/>
        <p:cNvGrpSpPr/>
        <p:nvPr/>
      </p:nvGrpSpPr>
      <p:grpSpPr>
        <a:xfrm>
          <a:off x="0" y="0"/>
          <a:ext cx="0" cy="0"/>
          <a:chOff x="0" y="0"/>
          <a:chExt cx="0" cy="0"/>
        </a:xfrm>
      </p:grpSpPr>
      <p:pic>
        <p:nvPicPr>
          <p:cNvPr id="194" name="Google Shape;194;p3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95" name="Google Shape;195;p31"/>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96" name="Google Shape;196;p31"/>
          <p:cNvSpPr txBox="1">
            <a:spLocks noGrp="1"/>
          </p:cNvSpPr>
          <p:nvPr>
            <p:ph type="title" hasCustomPrompt="1"/>
          </p:nvPr>
        </p:nvSpPr>
        <p:spPr>
          <a:xfrm>
            <a:off x="5097100" y="965775"/>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7" name="Google Shape;197;p31"/>
          <p:cNvSpPr txBox="1">
            <a:spLocks noGrp="1"/>
          </p:cNvSpPr>
          <p:nvPr>
            <p:ph type="subTitle" idx="1"/>
          </p:nvPr>
        </p:nvSpPr>
        <p:spPr>
          <a:xfrm>
            <a:off x="5097050" y="1461113"/>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8" name="Google Shape;198;p31"/>
          <p:cNvSpPr txBox="1">
            <a:spLocks noGrp="1"/>
          </p:cNvSpPr>
          <p:nvPr>
            <p:ph type="title" idx="2" hasCustomPrompt="1"/>
          </p:nvPr>
        </p:nvSpPr>
        <p:spPr>
          <a:xfrm>
            <a:off x="5097100" y="2148512"/>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31"/>
          <p:cNvSpPr txBox="1">
            <a:spLocks noGrp="1"/>
          </p:cNvSpPr>
          <p:nvPr>
            <p:ph type="subTitle" idx="3"/>
          </p:nvPr>
        </p:nvSpPr>
        <p:spPr>
          <a:xfrm>
            <a:off x="5097050" y="2643851"/>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0" name="Google Shape;200;p31"/>
          <p:cNvSpPr txBox="1">
            <a:spLocks noGrp="1"/>
          </p:cNvSpPr>
          <p:nvPr>
            <p:ph type="title" idx="4" hasCustomPrompt="1"/>
          </p:nvPr>
        </p:nvSpPr>
        <p:spPr>
          <a:xfrm>
            <a:off x="5097100" y="3331249"/>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1" name="Google Shape;201;p31"/>
          <p:cNvSpPr txBox="1">
            <a:spLocks noGrp="1"/>
          </p:cNvSpPr>
          <p:nvPr>
            <p:ph type="subTitle" idx="5"/>
          </p:nvPr>
        </p:nvSpPr>
        <p:spPr>
          <a:xfrm>
            <a:off x="5097050" y="3826588"/>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2" name="Google Shape;202;p31"/>
          <p:cNvSpPr txBox="1">
            <a:spLocks noGrp="1"/>
          </p:cNvSpPr>
          <p:nvPr>
            <p:ph type="title" idx="6"/>
          </p:nvPr>
        </p:nvSpPr>
        <p:spPr>
          <a:xfrm>
            <a:off x="1002325" y="711175"/>
            <a:ext cx="3042000" cy="810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2">
  <p:cSld name="BIG_NUMBER_1_2">
    <p:spTree>
      <p:nvGrpSpPr>
        <p:cNvPr id="1" name="Shape 203"/>
        <p:cNvGrpSpPr/>
        <p:nvPr/>
      </p:nvGrpSpPr>
      <p:grpSpPr>
        <a:xfrm>
          <a:off x="0" y="0"/>
          <a:ext cx="0" cy="0"/>
          <a:chOff x="0" y="0"/>
          <a:chExt cx="0" cy="0"/>
        </a:xfrm>
      </p:grpSpPr>
      <p:pic>
        <p:nvPicPr>
          <p:cNvPr id="204" name="Google Shape;204;p3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05" name="Google Shape;205;p3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06" name="Google Shape;206;p32"/>
          <p:cNvSpPr txBox="1">
            <a:spLocks noGrp="1"/>
          </p:cNvSpPr>
          <p:nvPr>
            <p:ph type="title" hasCustomPrompt="1"/>
          </p:nvPr>
        </p:nvSpPr>
        <p:spPr>
          <a:xfrm>
            <a:off x="2216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7" name="Google Shape;207;p32"/>
          <p:cNvSpPr txBox="1">
            <a:spLocks noGrp="1"/>
          </p:cNvSpPr>
          <p:nvPr>
            <p:ph type="subTitle" idx="1"/>
          </p:nvPr>
        </p:nvSpPr>
        <p:spPr>
          <a:xfrm>
            <a:off x="2216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8" name="Google Shape;208;p32"/>
          <p:cNvSpPr txBox="1">
            <a:spLocks noGrp="1"/>
          </p:cNvSpPr>
          <p:nvPr>
            <p:ph type="title" idx="2" hasCustomPrompt="1"/>
          </p:nvPr>
        </p:nvSpPr>
        <p:spPr>
          <a:xfrm>
            <a:off x="2216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9" name="Google Shape;209;p32"/>
          <p:cNvSpPr txBox="1">
            <a:spLocks noGrp="1"/>
          </p:cNvSpPr>
          <p:nvPr>
            <p:ph type="subTitle" idx="3"/>
          </p:nvPr>
        </p:nvSpPr>
        <p:spPr>
          <a:xfrm>
            <a:off x="2216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0" name="Google Shape;210;p32"/>
          <p:cNvSpPr txBox="1">
            <a:spLocks noGrp="1"/>
          </p:cNvSpPr>
          <p:nvPr>
            <p:ph type="title" idx="4" hasCustomPrompt="1"/>
          </p:nvPr>
        </p:nvSpPr>
        <p:spPr>
          <a:xfrm>
            <a:off x="6348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1" name="Google Shape;211;p32"/>
          <p:cNvSpPr txBox="1">
            <a:spLocks noGrp="1"/>
          </p:cNvSpPr>
          <p:nvPr>
            <p:ph type="subTitle" idx="5"/>
          </p:nvPr>
        </p:nvSpPr>
        <p:spPr>
          <a:xfrm>
            <a:off x="6348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2" name="Google Shape;212;p32"/>
          <p:cNvSpPr txBox="1">
            <a:spLocks noGrp="1"/>
          </p:cNvSpPr>
          <p:nvPr>
            <p:ph type="title" idx="6" hasCustomPrompt="1"/>
          </p:nvPr>
        </p:nvSpPr>
        <p:spPr>
          <a:xfrm>
            <a:off x="6348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3" name="Google Shape;213;p32"/>
          <p:cNvSpPr txBox="1">
            <a:spLocks noGrp="1"/>
          </p:cNvSpPr>
          <p:nvPr>
            <p:ph type="subTitle" idx="7"/>
          </p:nvPr>
        </p:nvSpPr>
        <p:spPr>
          <a:xfrm>
            <a:off x="6348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p:cSld name="SECTION_TITLE_AND_DESCRIPTION_1_1_2">
    <p:spTree>
      <p:nvGrpSpPr>
        <p:cNvPr id="1" name="Shape 214"/>
        <p:cNvGrpSpPr/>
        <p:nvPr/>
      </p:nvGrpSpPr>
      <p:grpSpPr>
        <a:xfrm>
          <a:off x="0" y="0"/>
          <a:ext cx="0" cy="0"/>
          <a:chOff x="0" y="0"/>
          <a:chExt cx="0" cy="0"/>
        </a:xfrm>
      </p:grpSpPr>
      <p:pic>
        <p:nvPicPr>
          <p:cNvPr id="215" name="Google Shape;215;p3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16" name="Google Shape;216;p3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17" name="Google Shape;217;p33"/>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8" name="Google Shape;218;p33"/>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19" name="Google Shape;219;p33"/>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20" name="Google Shape;220;p33"/>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1" name="Google Shape;221;p33"/>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lumns 1">
  <p:cSld name="CAPTION_ONLY_1">
    <p:spTree>
      <p:nvGrpSpPr>
        <p:cNvPr id="1" name="Shape 222"/>
        <p:cNvGrpSpPr/>
        <p:nvPr/>
      </p:nvGrpSpPr>
      <p:grpSpPr>
        <a:xfrm>
          <a:off x="0" y="0"/>
          <a:ext cx="0" cy="0"/>
          <a:chOff x="0" y="0"/>
          <a:chExt cx="0" cy="0"/>
        </a:xfrm>
      </p:grpSpPr>
      <p:pic>
        <p:nvPicPr>
          <p:cNvPr id="223" name="Google Shape;223;p3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24" name="Google Shape;224;p3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25" name="Google Shape;225;p34"/>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6" name="Google Shape;226;p34"/>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7" name="Google Shape;227;p34"/>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8" name="Google Shape;228;p34"/>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3">
  <p:cSld name="CAPTION_ONLY_1_3">
    <p:spTree>
      <p:nvGrpSpPr>
        <p:cNvPr id="1" name="Shape 229"/>
        <p:cNvGrpSpPr/>
        <p:nvPr/>
      </p:nvGrpSpPr>
      <p:grpSpPr>
        <a:xfrm>
          <a:off x="0" y="0"/>
          <a:ext cx="0" cy="0"/>
          <a:chOff x="0" y="0"/>
          <a:chExt cx="0" cy="0"/>
        </a:xfrm>
      </p:grpSpPr>
      <p:pic>
        <p:nvPicPr>
          <p:cNvPr id="230" name="Google Shape;230;p3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1" name="Google Shape;231;p3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32" name="Google Shape;232;p35"/>
          <p:cNvSpPr txBox="1">
            <a:spLocks noGrp="1"/>
          </p:cNvSpPr>
          <p:nvPr>
            <p:ph type="title"/>
          </p:nvPr>
        </p:nvSpPr>
        <p:spPr>
          <a:xfrm>
            <a:off x="1344124" y="3330950"/>
            <a:ext cx="20445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33" name="Google Shape;233;p35"/>
          <p:cNvSpPr txBox="1">
            <a:spLocks noGrp="1"/>
          </p:cNvSpPr>
          <p:nvPr>
            <p:ph type="subTitle" idx="1"/>
          </p:nvPr>
        </p:nvSpPr>
        <p:spPr>
          <a:xfrm>
            <a:off x="1344150" y="3693775"/>
            <a:ext cx="2044500" cy="7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34" name="Google Shape;234;p35"/>
          <p:cNvSpPr txBox="1">
            <a:spLocks noGrp="1"/>
          </p:cNvSpPr>
          <p:nvPr>
            <p:ph type="title" idx="2"/>
          </p:nvPr>
        </p:nvSpPr>
        <p:spPr>
          <a:xfrm>
            <a:off x="5755376" y="3330950"/>
            <a:ext cx="20445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35" name="Google Shape;235;p35"/>
          <p:cNvSpPr txBox="1">
            <a:spLocks noGrp="1"/>
          </p:cNvSpPr>
          <p:nvPr>
            <p:ph type="subTitle" idx="3"/>
          </p:nvPr>
        </p:nvSpPr>
        <p:spPr>
          <a:xfrm>
            <a:off x="5755375" y="3693775"/>
            <a:ext cx="2044500" cy="7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36" name="Google Shape;236;p35"/>
          <p:cNvSpPr txBox="1">
            <a:spLocks noGrp="1"/>
          </p:cNvSpPr>
          <p:nvPr>
            <p:ph type="title" idx="4"/>
          </p:nvPr>
        </p:nvSpPr>
        <p:spPr>
          <a:xfrm>
            <a:off x="1002325" y="711175"/>
            <a:ext cx="2666700" cy="549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CAPTION_ONLY_1_2">
    <p:spTree>
      <p:nvGrpSpPr>
        <p:cNvPr id="1" name="Shape 237"/>
        <p:cNvGrpSpPr/>
        <p:nvPr/>
      </p:nvGrpSpPr>
      <p:grpSpPr>
        <a:xfrm>
          <a:off x="0" y="0"/>
          <a:ext cx="0" cy="0"/>
          <a:chOff x="0" y="0"/>
          <a:chExt cx="0" cy="0"/>
        </a:xfrm>
      </p:grpSpPr>
      <p:pic>
        <p:nvPicPr>
          <p:cNvPr id="238" name="Google Shape;238;p3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9" name="Google Shape;239;p3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40" name="Google Shape;240;p36"/>
          <p:cNvSpPr txBox="1">
            <a:spLocks noGrp="1"/>
          </p:cNvSpPr>
          <p:nvPr>
            <p:ph type="title"/>
          </p:nvPr>
        </p:nvSpPr>
        <p:spPr>
          <a:xfrm>
            <a:off x="1687410" y="2127912"/>
            <a:ext cx="1600800" cy="842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41" name="Google Shape;241;p36"/>
          <p:cNvSpPr txBox="1">
            <a:spLocks noGrp="1"/>
          </p:cNvSpPr>
          <p:nvPr>
            <p:ph type="subTitle" idx="1"/>
          </p:nvPr>
        </p:nvSpPr>
        <p:spPr>
          <a:xfrm>
            <a:off x="1472443" y="3203876"/>
            <a:ext cx="2457000" cy="101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42" name="Google Shape;242;p36"/>
          <p:cNvSpPr txBox="1">
            <a:spLocks noGrp="1"/>
          </p:cNvSpPr>
          <p:nvPr>
            <p:ph type="title" idx="2"/>
          </p:nvPr>
        </p:nvSpPr>
        <p:spPr>
          <a:xfrm>
            <a:off x="5946969" y="2127900"/>
            <a:ext cx="1600800" cy="842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43" name="Google Shape;243;p36"/>
          <p:cNvSpPr txBox="1">
            <a:spLocks noGrp="1"/>
          </p:cNvSpPr>
          <p:nvPr>
            <p:ph type="subTitle" idx="3"/>
          </p:nvPr>
        </p:nvSpPr>
        <p:spPr>
          <a:xfrm>
            <a:off x="5745267" y="3203876"/>
            <a:ext cx="2457000" cy="101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44" name="Google Shape;244;p36"/>
          <p:cNvSpPr txBox="1">
            <a:spLocks noGrp="1"/>
          </p:cNvSpPr>
          <p:nvPr>
            <p:ph type="title" idx="4"/>
          </p:nvPr>
        </p:nvSpPr>
        <p:spPr>
          <a:xfrm>
            <a:off x="1002325" y="711175"/>
            <a:ext cx="25176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47" name="Google Shape;247;p37"/>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8" name="Google Shape;248;p37"/>
          <p:cNvSpPr txBox="1">
            <a:spLocks noGrp="1"/>
          </p:cNvSpPr>
          <p:nvPr>
            <p:ph type="title"/>
          </p:nvPr>
        </p:nvSpPr>
        <p:spPr>
          <a:xfrm>
            <a:off x="1761575" y="711175"/>
            <a:ext cx="56208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BIG_NUMBER_1_1_1">
    <p:spTree>
      <p:nvGrpSpPr>
        <p:cNvPr id="1" name="Shape 249"/>
        <p:cNvGrpSpPr/>
        <p:nvPr/>
      </p:nvGrpSpPr>
      <p:grpSpPr>
        <a:xfrm>
          <a:off x="0" y="0"/>
          <a:ext cx="0" cy="0"/>
          <a:chOff x="0" y="0"/>
          <a:chExt cx="0" cy="0"/>
        </a:xfrm>
      </p:grpSpPr>
      <p:pic>
        <p:nvPicPr>
          <p:cNvPr id="250" name="Google Shape;250;p3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51" name="Google Shape;251;p38"/>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52" name="Google Shape;252;p38"/>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3" name="Google Shape;253;p38"/>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4" name="Google Shape;254;p38"/>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5" name="Google Shape;255;p38"/>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6" name="Google Shape;256;p38"/>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7" name="Google Shape;257;p38"/>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8" name="Google Shape;258;p38"/>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9" name="Google Shape;259;p38"/>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0" name="Google Shape;260;p38"/>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61" name="Google Shape;261;p38"/>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2" name="Google Shape;262;p38"/>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63" name="Google Shape;263;p38"/>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4" name="Google Shape;264;p38"/>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1">
  <p:cSld name="BIG_NUMBER_1_1_1_1">
    <p:spTree>
      <p:nvGrpSpPr>
        <p:cNvPr id="1" name="Shape 265"/>
        <p:cNvGrpSpPr/>
        <p:nvPr/>
      </p:nvGrpSpPr>
      <p:grpSpPr>
        <a:xfrm>
          <a:off x="0" y="0"/>
          <a:ext cx="0" cy="0"/>
          <a:chOff x="0" y="0"/>
          <a:chExt cx="0" cy="0"/>
        </a:xfrm>
      </p:grpSpPr>
      <p:pic>
        <p:nvPicPr>
          <p:cNvPr id="266" name="Google Shape;266;p3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67" name="Google Shape;267;p3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68" name="Google Shape;268;p39"/>
          <p:cNvSpPr txBox="1">
            <a:spLocks noGrp="1"/>
          </p:cNvSpPr>
          <p:nvPr>
            <p:ph type="title"/>
          </p:nvPr>
        </p:nvSpPr>
        <p:spPr>
          <a:xfrm>
            <a:off x="1002325" y="711175"/>
            <a:ext cx="32628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69" name="Google Shape;269;p39"/>
          <p:cNvSpPr txBox="1">
            <a:spLocks noGrp="1"/>
          </p:cNvSpPr>
          <p:nvPr>
            <p:ph type="title" idx="2"/>
          </p:nvPr>
        </p:nvSpPr>
        <p:spPr>
          <a:xfrm>
            <a:off x="1782625" y="1406874"/>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0" name="Google Shape;270;p39"/>
          <p:cNvSpPr txBox="1">
            <a:spLocks noGrp="1"/>
          </p:cNvSpPr>
          <p:nvPr>
            <p:ph type="subTitle" idx="1"/>
          </p:nvPr>
        </p:nvSpPr>
        <p:spPr>
          <a:xfrm>
            <a:off x="1782625" y="1719827"/>
            <a:ext cx="1908900" cy="5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1" name="Google Shape;271;p39"/>
          <p:cNvSpPr txBox="1">
            <a:spLocks noGrp="1"/>
          </p:cNvSpPr>
          <p:nvPr>
            <p:ph type="title" idx="3"/>
          </p:nvPr>
        </p:nvSpPr>
        <p:spPr>
          <a:xfrm>
            <a:off x="6120353" y="1406874"/>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2" name="Google Shape;272;p39"/>
          <p:cNvSpPr txBox="1">
            <a:spLocks noGrp="1"/>
          </p:cNvSpPr>
          <p:nvPr>
            <p:ph type="subTitle" idx="4"/>
          </p:nvPr>
        </p:nvSpPr>
        <p:spPr>
          <a:xfrm>
            <a:off x="6120370" y="1719827"/>
            <a:ext cx="1908900" cy="5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3" name="Google Shape;273;p39"/>
          <p:cNvSpPr txBox="1">
            <a:spLocks noGrp="1"/>
          </p:cNvSpPr>
          <p:nvPr>
            <p:ph type="title" idx="5"/>
          </p:nvPr>
        </p:nvSpPr>
        <p:spPr>
          <a:xfrm>
            <a:off x="6120348" y="2473545"/>
            <a:ext cx="19089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4" name="Google Shape;274;p39"/>
          <p:cNvSpPr txBox="1">
            <a:spLocks noGrp="1"/>
          </p:cNvSpPr>
          <p:nvPr>
            <p:ph type="subTitle" idx="6"/>
          </p:nvPr>
        </p:nvSpPr>
        <p:spPr>
          <a:xfrm>
            <a:off x="6120348" y="2787719"/>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5" name="Google Shape;275;p39"/>
          <p:cNvSpPr txBox="1">
            <a:spLocks noGrp="1"/>
          </p:cNvSpPr>
          <p:nvPr>
            <p:ph type="title" idx="7"/>
          </p:nvPr>
        </p:nvSpPr>
        <p:spPr>
          <a:xfrm>
            <a:off x="1782625" y="2473545"/>
            <a:ext cx="19089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6" name="Google Shape;276;p39"/>
          <p:cNvSpPr txBox="1">
            <a:spLocks noGrp="1"/>
          </p:cNvSpPr>
          <p:nvPr>
            <p:ph type="subTitle" idx="8"/>
          </p:nvPr>
        </p:nvSpPr>
        <p:spPr>
          <a:xfrm>
            <a:off x="1782625" y="2787719"/>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7" name="Google Shape;277;p39"/>
          <p:cNvSpPr txBox="1">
            <a:spLocks noGrp="1"/>
          </p:cNvSpPr>
          <p:nvPr>
            <p:ph type="title" idx="9"/>
          </p:nvPr>
        </p:nvSpPr>
        <p:spPr>
          <a:xfrm>
            <a:off x="1782625" y="3540220"/>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8" name="Google Shape;278;p39"/>
          <p:cNvSpPr txBox="1">
            <a:spLocks noGrp="1"/>
          </p:cNvSpPr>
          <p:nvPr>
            <p:ph type="subTitle" idx="13"/>
          </p:nvPr>
        </p:nvSpPr>
        <p:spPr>
          <a:xfrm>
            <a:off x="1782625" y="3854394"/>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9" name="Google Shape;279;p39"/>
          <p:cNvSpPr txBox="1">
            <a:spLocks noGrp="1"/>
          </p:cNvSpPr>
          <p:nvPr>
            <p:ph type="title" idx="14"/>
          </p:nvPr>
        </p:nvSpPr>
        <p:spPr>
          <a:xfrm>
            <a:off x="6120374" y="3540220"/>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0" name="Google Shape;280;p39"/>
          <p:cNvSpPr txBox="1">
            <a:spLocks noGrp="1"/>
          </p:cNvSpPr>
          <p:nvPr>
            <p:ph type="subTitle" idx="15"/>
          </p:nvPr>
        </p:nvSpPr>
        <p:spPr>
          <a:xfrm>
            <a:off x="6120374" y="3854394"/>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SECTION_TITLE_AND_DESCRIPTION_1_1_3">
    <p:spTree>
      <p:nvGrpSpPr>
        <p:cNvPr id="1" name="Shape 281"/>
        <p:cNvGrpSpPr/>
        <p:nvPr/>
      </p:nvGrpSpPr>
      <p:grpSpPr>
        <a:xfrm>
          <a:off x="0" y="0"/>
          <a:ext cx="0" cy="0"/>
          <a:chOff x="0" y="0"/>
          <a:chExt cx="0" cy="0"/>
        </a:xfrm>
      </p:grpSpPr>
      <p:pic>
        <p:nvPicPr>
          <p:cNvPr id="282" name="Google Shape;282;p4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3" name="Google Shape;283;p40"/>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84" name="Google Shape;284;p40"/>
          <p:cNvSpPr txBox="1">
            <a:spLocks noGrp="1"/>
          </p:cNvSpPr>
          <p:nvPr>
            <p:ph type="title"/>
          </p:nvPr>
        </p:nvSpPr>
        <p:spPr>
          <a:xfrm>
            <a:off x="1041650" y="1003422"/>
            <a:ext cx="2802600" cy="722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285" name="Google Shape;285;p40"/>
          <p:cNvSpPr txBox="1">
            <a:spLocks noGrp="1"/>
          </p:cNvSpPr>
          <p:nvPr>
            <p:ph type="subTitle" idx="1"/>
          </p:nvPr>
        </p:nvSpPr>
        <p:spPr>
          <a:xfrm>
            <a:off x="1058450" y="1757352"/>
            <a:ext cx="2769000" cy="13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286" name="Google Shape;286;p40"/>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287" name="Google Shape;287;p40"/>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288" name="Google Shape;288;p40"/>
          <p:cNvSpPr txBox="1"/>
          <p:nvPr/>
        </p:nvSpPr>
        <p:spPr>
          <a:xfrm rot="420963">
            <a:off x="4549033" y="2333911"/>
            <a:ext cx="2308687" cy="1497649"/>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marL="0" lvl="0" indent="0" algn="ctr" rtl="0">
              <a:spcBef>
                <a:spcPts val="300"/>
              </a:spcBef>
              <a:spcAft>
                <a:spcPts val="0"/>
              </a:spcAft>
              <a:buNone/>
            </a:pP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843763"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1" name="Google Shape;31;p5"/>
          <p:cNvSpPr txBox="1">
            <a:spLocks noGrp="1"/>
          </p:cNvSpPr>
          <p:nvPr>
            <p:ph type="body" idx="2"/>
          </p:nvPr>
        </p:nvSpPr>
        <p:spPr>
          <a:xfrm>
            <a:off x="4954771"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u="sng">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3273900" cy="812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a:spLocks noGrp="1"/>
          </p:cNvSpPr>
          <p:nvPr>
            <p:ph type="pic" idx="2"/>
          </p:nvPr>
        </p:nvSpPr>
        <p:spPr>
          <a:xfrm>
            <a:off x="-55500" y="0"/>
            <a:ext cx="9255000" cy="5143500"/>
          </a:xfrm>
          <a:prstGeom prst="rect">
            <a:avLst/>
          </a:prstGeom>
          <a:noFill/>
          <a:ln>
            <a:noFill/>
          </a:ln>
        </p:spPr>
      </p:sp>
      <p:sp>
        <p:nvSpPr>
          <p:cNvPr id="43" name="Google Shape;43;p8"/>
          <p:cNvSpPr txBox="1">
            <a:spLocks noGrp="1"/>
          </p:cNvSpPr>
          <p:nvPr>
            <p:ph type="title"/>
          </p:nvPr>
        </p:nvSpPr>
        <p:spPr>
          <a:xfrm rot="-877333" flipH="1">
            <a:off x="641615" y="1013164"/>
            <a:ext cx="2155721" cy="1510808"/>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D96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mailto:delrio123456789@heinrich.c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mailto:finanzas_newhigh@heinrich.c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mailto:m.jara@heinrich.cl"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o.salgado@heinrich.cl" TargetMode="External"/><Relationship Id="rId7" Type="http://schemas.openxmlformats.org/officeDocument/2006/relationships/hyperlink" Target="mailto:b.insulza@heinrich.c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mailto:p.gonzalez@heinrich.cl" TargetMode="External"/><Relationship Id="rId5" Type="http://schemas.openxmlformats.org/officeDocument/2006/relationships/hyperlink" Target="mailto:c.gonzalez@heinrich.cl" TargetMode="External"/><Relationship Id="rId4" Type="http://schemas.openxmlformats.org/officeDocument/2006/relationships/hyperlink" Target="mailto:d.ampuero@heinrich.c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1ª Reunión de apoderados</a:t>
            </a:r>
            <a:endParaRPr>
              <a:solidFill>
                <a:schemeClr val="accent2"/>
              </a:solidFill>
            </a:endParaRPr>
          </a:p>
        </p:txBody>
      </p:sp>
      <p:sp>
        <p:nvSpPr>
          <p:cNvPr id="305" name="Google Shape;305;p45"/>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Año académico 2024</a:t>
            </a:r>
            <a:endParaRPr b="0"/>
          </a:p>
        </p:txBody>
      </p:sp>
      <p:sp>
        <p:nvSpPr>
          <p:cNvPr id="306" name="Google Shape;306;p45"/>
          <p:cNvSpPr/>
          <p:nvPr/>
        </p:nvSpPr>
        <p:spPr>
          <a:xfrm>
            <a:off x="1956725"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txBody>
          <a:bodyPr/>
          <a:lstStyle/>
          <a:p>
            <a:endParaRPr lang="es-ES"/>
          </a:p>
        </p:txBody>
      </p:sp>
      <p:sp>
        <p:nvSpPr>
          <p:cNvPr id="307" name="Google Shape;307;p45"/>
          <p:cNvSpPr/>
          <p:nvPr/>
        </p:nvSpPr>
        <p:spPr>
          <a:xfrm>
            <a:off x="6602350" y="2930336"/>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txBody>
          <a:bodyPr/>
          <a:lstStyle/>
          <a:p>
            <a:endParaRPr lang="es-ES"/>
          </a:p>
        </p:txBody>
      </p:sp>
      <p:sp>
        <p:nvSpPr>
          <p:cNvPr id="308" name="Google Shape;308;p45"/>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es-ES"/>
          </a:p>
        </p:txBody>
      </p:sp>
      <p:pic>
        <p:nvPicPr>
          <p:cNvPr id="309" name="Google Shape;309;p45"/>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310" name="Google Shape;310;p45"/>
          <p:cNvPicPr preferRelativeResize="0"/>
          <p:nvPr/>
        </p:nvPicPr>
        <p:blipFill>
          <a:blip r:embed="rId4">
            <a:alphaModFix/>
          </a:blip>
          <a:stretch>
            <a:fillRect/>
          </a:stretch>
        </p:blipFill>
        <p:spPr>
          <a:xfrm>
            <a:off x="2028918" y="702610"/>
            <a:ext cx="992850" cy="10258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1000"/>
                                        <p:tgtEl>
                                          <p:spTgt spid="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4"/>
          <p:cNvSpPr>
            <a:spLocks noGrp="1"/>
          </p:cNvSpPr>
          <p:nvPr>
            <p:ph type="pic" idx="2"/>
          </p:nvPr>
        </p:nvSpPr>
        <p:spPr>
          <a:xfrm>
            <a:off x="-55500" y="0"/>
            <a:ext cx="9255000" cy="5143500"/>
          </a:xfrm>
          <a:prstGeom prst="rect">
            <a:avLst/>
          </a:prstGeom>
        </p:spPr>
        <p:txBody>
          <a:bodyPr/>
          <a:lstStyle/>
          <a:p>
            <a:endParaRPr lang="es-ES"/>
          </a:p>
        </p:txBody>
      </p:sp>
      <p:sp>
        <p:nvSpPr>
          <p:cNvPr id="387" name="Google Shape;387;p54"/>
          <p:cNvSpPr txBox="1">
            <a:spLocks noGrp="1"/>
          </p:cNvSpPr>
          <p:nvPr>
            <p:ph type="title"/>
          </p:nvPr>
        </p:nvSpPr>
        <p:spPr>
          <a:xfrm rot="-200" flipH="1">
            <a:off x="95350" y="131900"/>
            <a:ext cx="5163300" cy="6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Adjuntamos lo señalado por MINEDUC </a:t>
            </a:r>
            <a:endParaRPr sz="2300"/>
          </a:p>
        </p:txBody>
      </p:sp>
      <p:pic>
        <p:nvPicPr>
          <p:cNvPr id="388" name="Google Shape;388;p54"/>
          <p:cNvPicPr preferRelativeResize="0"/>
          <p:nvPr/>
        </p:nvPicPr>
        <p:blipFill>
          <a:blip r:embed="rId3">
            <a:alphaModFix/>
          </a:blip>
          <a:stretch>
            <a:fillRect/>
          </a:stretch>
        </p:blipFill>
        <p:spPr>
          <a:xfrm>
            <a:off x="217500" y="775000"/>
            <a:ext cx="8649274" cy="4191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5"/>
          <p:cNvSpPr txBox="1">
            <a:spLocks noGrp="1"/>
          </p:cNvSpPr>
          <p:nvPr>
            <p:ph type="title"/>
          </p:nvPr>
        </p:nvSpPr>
        <p:spPr>
          <a:xfrm>
            <a:off x="566300" y="634425"/>
            <a:ext cx="3816000" cy="5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Electividad de Religión</a:t>
            </a:r>
            <a:endParaRPr/>
          </a:p>
        </p:txBody>
      </p:sp>
      <p:sp>
        <p:nvSpPr>
          <p:cNvPr id="394" name="Google Shape;394;p55"/>
          <p:cNvSpPr txBox="1">
            <a:spLocks noGrp="1"/>
          </p:cNvSpPr>
          <p:nvPr>
            <p:ph type="body" idx="1"/>
          </p:nvPr>
        </p:nvSpPr>
        <p:spPr>
          <a:xfrm>
            <a:off x="642500" y="1179225"/>
            <a:ext cx="3618300" cy="346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1600"/>
              </a:spcBef>
              <a:spcAft>
                <a:spcPts val="0"/>
              </a:spcAft>
              <a:buNone/>
            </a:pPr>
            <a:endParaRPr>
              <a:solidFill>
                <a:srgbClr val="000000"/>
              </a:solidFill>
              <a:latin typeface="Arial"/>
              <a:ea typeface="Arial"/>
              <a:cs typeface="Arial"/>
              <a:sym typeface="Arial"/>
            </a:endParaRPr>
          </a:p>
          <a:p>
            <a:pPr marL="0" lvl="0" indent="0" algn="l" rtl="0">
              <a:spcBef>
                <a:spcPts val="1600"/>
              </a:spcBef>
              <a:spcAft>
                <a:spcPts val="0"/>
              </a:spcAft>
              <a:buNone/>
            </a:pPr>
            <a:r>
              <a:rPr lang="en">
                <a:solidFill>
                  <a:srgbClr val="000000"/>
                </a:solidFill>
                <a:latin typeface="Arial"/>
                <a:ea typeface="Arial"/>
                <a:cs typeface="Arial"/>
                <a:sym typeface="Arial"/>
              </a:rPr>
              <a:t>    Se han iniciado las clases de Religión en los cursos desde Prekinder a 6° Básico. </a:t>
            </a:r>
            <a:endParaRPr>
              <a:solidFill>
                <a:srgbClr val="000000"/>
              </a:solidFill>
              <a:latin typeface="Arial"/>
              <a:ea typeface="Arial"/>
              <a:cs typeface="Arial"/>
              <a:sym typeface="Arial"/>
            </a:endParaRPr>
          </a:p>
          <a:p>
            <a:pPr marL="0" lvl="0" indent="0" algn="l" rtl="0">
              <a:spcBef>
                <a:spcPts val="1600"/>
              </a:spcBef>
              <a:spcAft>
                <a:spcPts val="0"/>
              </a:spcAft>
              <a:buNone/>
            </a:pPr>
            <a:endParaRPr>
              <a:solidFill>
                <a:srgbClr val="000000"/>
              </a:solidFill>
              <a:latin typeface="Arial"/>
              <a:ea typeface="Arial"/>
              <a:cs typeface="Arial"/>
              <a:sym typeface="Arial"/>
            </a:endParaRPr>
          </a:p>
          <a:p>
            <a:pPr marL="0" lvl="0" indent="0" algn="l" rtl="0">
              <a:spcBef>
                <a:spcPts val="1600"/>
              </a:spcBef>
              <a:spcAft>
                <a:spcPts val="0"/>
              </a:spcAft>
              <a:buNone/>
            </a:pPr>
            <a:endParaRPr>
              <a:solidFill>
                <a:srgbClr val="000000"/>
              </a:solidFill>
              <a:latin typeface="Arial"/>
              <a:ea typeface="Arial"/>
              <a:cs typeface="Arial"/>
              <a:sym typeface="Arial"/>
            </a:endParaRPr>
          </a:p>
          <a:p>
            <a:pPr marL="0" lvl="0" indent="0" algn="l" rtl="0">
              <a:spcBef>
                <a:spcPts val="1600"/>
              </a:spcBef>
              <a:spcAft>
                <a:spcPts val="0"/>
              </a:spcAft>
              <a:buNone/>
            </a:pPr>
            <a:r>
              <a:rPr lang="en">
                <a:solidFill>
                  <a:srgbClr val="000000"/>
                </a:solidFill>
                <a:latin typeface="Arial"/>
                <a:ea typeface="Arial"/>
                <a:cs typeface="Arial"/>
                <a:sym typeface="Arial"/>
              </a:rPr>
              <a:t>Se pide a los apoderados de estos niveles, </a:t>
            </a:r>
            <a:r>
              <a:rPr lang="en" u="sng">
                <a:solidFill>
                  <a:srgbClr val="000000"/>
                </a:solidFill>
                <a:latin typeface="Arial"/>
                <a:ea typeface="Arial"/>
                <a:cs typeface="Arial"/>
                <a:sym typeface="Arial"/>
              </a:rPr>
              <a:t>quienes no hayan informado de la elección de la asignatura </a:t>
            </a:r>
            <a:r>
              <a:rPr lang="en" b="1">
                <a:solidFill>
                  <a:srgbClr val="000000"/>
                </a:solidFill>
                <a:latin typeface="Arial"/>
                <a:ea typeface="Arial"/>
                <a:cs typeface="Arial"/>
                <a:sym typeface="Arial"/>
              </a:rPr>
              <a:t>por favor dar aviso directamente a nuestra encargada de matrículas </a:t>
            </a:r>
            <a:r>
              <a:rPr lang="en">
                <a:solidFill>
                  <a:srgbClr val="000000"/>
                </a:solidFill>
                <a:latin typeface="Arial"/>
                <a:ea typeface="Arial"/>
                <a:cs typeface="Arial"/>
                <a:sym typeface="Arial"/>
              </a:rPr>
              <a:t>para agregar a los estudiantes.</a:t>
            </a:r>
            <a:endParaRPr>
              <a:solidFill>
                <a:srgbClr val="000000"/>
              </a:solidFill>
              <a:latin typeface="Arial"/>
              <a:ea typeface="Arial"/>
              <a:cs typeface="Arial"/>
              <a:sym typeface="Arial"/>
            </a:endParaRPr>
          </a:p>
          <a:p>
            <a:pPr marL="0" lvl="0" indent="0" algn="ctr" rtl="0">
              <a:spcBef>
                <a:spcPts val="1600"/>
              </a:spcBef>
              <a:spcAft>
                <a:spcPts val="1600"/>
              </a:spcAft>
              <a:buNone/>
            </a:pPr>
            <a:r>
              <a:rPr lang="en" sz="1300">
                <a:solidFill>
                  <a:srgbClr val="000000"/>
                </a:solidFill>
                <a:latin typeface="Arial"/>
                <a:ea typeface="Arial"/>
                <a:cs typeface="Arial"/>
                <a:sym typeface="Arial"/>
              </a:rPr>
              <a:t>Adjuntamos su contacto:Margarita Jara  </a:t>
            </a:r>
            <a:r>
              <a:rPr lang="en" b="1">
                <a:solidFill>
                  <a:srgbClr val="0B5394"/>
                </a:solidFill>
                <a:latin typeface="Arial"/>
                <a:ea typeface="Arial"/>
                <a:cs typeface="Arial"/>
                <a:sym typeface="Arial"/>
              </a:rPr>
              <a:t>m.jara@heinrich.cl</a:t>
            </a:r>
            <a:endParaRPr b="1">
              <a:solidFill>
                <a:srgbClr val="0B5394"/>
              </a:solidFill>
              <a:latin typeface="Arial"/>
              <a:ea typeface="Arial"/>
              <a:cs typeface="Arial"/>
              <a:sym typeface="Arial"/>
            </a:endParaRPr>
          </a:p>
        </p:txBody>
      </p:sp>
      <p:sp>
        <p:nvSpPr>
          <p:cNvPr id="395" name="Google Shape;395;p55"/>
          <p:cNvSpPr txBox="1">
            <a:spLocks noGrp="1"/>
          </p:cNvSpPr>
          <p:nvPr>
            <p:ph type="body" idx="2"/>
          </p:nvPr>
        </p:nvSpPr>
        <p:spPr>
          <a:xfrm>
            <a:off x="4370575" y="1278725"/>
            <a:ext cx="4343100" cy="3619200"/>
          </a:xfrm>
          <a:prstGeom prst="rect">
            <a:avLst/>
          </a:prstGeom>
          <a:effectLst>
            <a:reflection endPos="30000" dist="38100" dir="5400000" fadeDir="5400012" sy="-100000" algn="bl" rotWithShape="0"/>
          </a:effectLst>
        </p:spPr>
        <p:txBody>
          <a:bodyPr spcFirstLastPara="1" wrap="square" lIns="91425" tIns="91425" rIns="91425" bIns="91425" anchor="b" anchorCtr="0">
            <a:noAutofit/>
          </a:bodyPr>
          <a:lstStyle/>
          <a:p>
            <a:pPr marL="228600" marR="63500" lvl="0" indent="0" algn="just" rtl="0">
              <a:lnSpc>
                <a:spcPct val="100000"/>
              </a:lnSpc>
              <a:spcBef>
                <a:spcPts val="0"/>
              </a:spcBef>
              <a:spcAft>
                <a:spcPts val="0"/>
              </a:spcAft>
              <a:buNone/>
            </a:pPr>
            <a:r>
              <a:rPr lang="en" sz="1300" u="none" dirty="0">
                <a:solidFill>
                  <a:srgbClr val="000000"/>
                </a:solidFill>
                <a:latin typeface="Arial"/>
                <a:ea typeface="Arial"/>
                <a:cs typeface="Arial"/>
                <a:sym typeface="Arial"/>
              </a:rPr>
              <a:t>     Se continúa con </a:t>
            </a:r>
            <a:r>
              <a:rPr lang="en" sz="1300" b="1" dirty="0">
                <a:solidFill>
                  <a:srgbClr val="000000"/>
                </a:solidFill>
                <a:latin typeface="Arial"/>
                <a:ea typeface="Arial"/>
                <a:cs typeface="Arial"/>
                <a:sym typeface="Arial"/>
              </a:rPr>
              <a:t>Decreto 67</a:t>
            </a:r>
            <a:r>
              <a:rPr lang="en" sz="1300" u="none" dirty="0">
                <a:solidFill>
                  <a:srgbClr val="000000"/>
                </a:solidFill>
                <a:latin typeface="Arial"/>
                <a:ea typeface="Arial"/>
                <a:cs typeface="Arial"/>
                <a:sym typeface="Arial"/>
              </a:rPr>
              <a:t>, y se mantiene </a:t>
            </a:r>
            <a:r>
              <a:rPr lang="en" sz="1300" b="1" u="none" dirty="0">
                <a:solidFill>
                  <a:srgbClr val="000000"/>
                </a:solidFill>
                <a:latin typeface="Arial"/>
                <a:ea typeface="Arial"/>
                <a:cs typeface="Arial"/>
                <a:sym typeface="Arial"/>
              </a:rPr>
              <a:t>Plan de Acompañamiento Escolar </a:t>
            </a:r>
            <a:r>
              <a:rPr lang="en" sz="1300" u="none" dirty="0">
                <a:solidFill>
                  <a:srgbClr val="000000"/>
                </a:solidFill>
                <a:latin typeface="Arial"/>
                <a:ea typeface="Arial"/>
                <a:cs typeface="Arial"/>
                <a:sym typeface="Arial"/>
              </a:rPr>
              <a:t>en el caso de estudiantes con situaciones académicas complejas. </a:t>
            </a:r>
            <a:endParaRPr sz="1300" u="none" dirty="0">
              <a:solidFill>
                <a:srgbClr val="000000"/>
              </a:solidFill>
              <a:latin typeface="Arial"/>
              <a:ea typeface="Arial"/>
              <a:cs typeface="Arial"/>
              <a:sym typeface="Arial"/>
            </a:endParaRPr>
          </a:p>
          <a:p>
            <a:pPr marL="228600" marR="63500" lvl="0" indent="0" algn="just" rtl="0">
              <a:lnSpc>
                <a:spcPct val="100000"/>
              </a:lnSpc>
              <a:spcBef>
                <a:spcPts val="800"/>
              </a:spcBef>
              <a:spcAft>
                <a:spcPts val="0"/>
              </a:spcAft>
              <a:buNone/>
            </a:pPr>
            <a:r>
              <a:rPr lang="en" sz="1300" u="none" dirty="0">
                <a:solidFill>
                  <a:srgbClr val="000000"/>
                </a:solidFill>
                <a:latin typeface="Arial"/>
                <a:ea typeface="Arial"/>
                <a:cs typeface="Arial"/>
                <a:sym typeface="Arial"/>
              </a:rPr>
              <a:t>  Los </a:t>
            </a:r>
            <a:r>
              <a:rPr lang="en" sz="1300" b="1" dirty="0">
                <a:solidFill>
                  <a:srgbClr val="000000"/>
                </a:solidFill>
                <a:latin typeface="Arial"/>
                <a:ea typeface="Arial"/>
                <a:cs typeface="Arial"/>
                <a:sym typeface="Arial"/>
              </a:rPr>
              <a:t>Planes de evaluaciones de cada asignatura,</a:t>
            </a:r>
            <a:r>
              <a:rPr lang="en" sz="1300" u="none" dirty="0">
                <a:solidFill>
                  <a:srgbClr val="000000"/>
                </a:solidFill>
                <a:latin typeface="Arial"/>
                <a:ea typeface="Arial"/>
                <a:cs typeface="Arial"/>
                <a:sym typeface="Arial"/>
              </a:rPr>
              <a:t> los cuales informan sobre los aprendizajes y contenidos que se espera de los estudiantes, tipo de instrumentos, cantidad y las fechas estimativas de su aplicación, </a:t>
            </a:r>
            <a:r>
              <a:rPr lang="en" sz="1300" b="1" dirty="0">
                <a:solidFill>
                  <a:srgbClr val="000000"/>
                </a:solidFill>
                <a:latin typeface="Arial"/>
                <a:ea typeface="Arial"/>
                <a:cs typeface="Arial"/>
                <a:sym typeface="Arial"/>
              </a:rPr>
              <a:t>serán publicadas paulatinamente a través de NOTAS.NET en la pestaña agenda virtual, además de la plataforma classroom. </a:t>
            </a:r>
            <a:endParaRPr sz="1300" b="1" dirty="0">
              <a:solidFill>
                <a:srgbClr val="000000"/>
              </a:solidFill>
              <a:latin typeface="Arial"/>
              <a:ea typeface="Arial"/>
              <a:cs typeface="Arial"/>
              <a:sym typeface="Arial"/>
            </a:endParaRPr>
          </a:p>
          <a:p>
            <a:pPr marL="228600" marR="63500" lvl="0" indent="0" algn="just" rtl="0">
              <a:lnSpc>
                <a:spcPct val="100000"/>
              </a:lnSpc>
              <a:spcBef>
                <a:spcPts val="800"/>
              </a:spcBef>
              <a:spcAft>
                <a:spcPts val="0"/>
              </a:spcAft>
              <a:buNone/>
            </a:pPr>
            <a:r>
              <a:rPr lang="en" sz="1300" u="none" dirty="0">
                <a:solidFill>
                  <a:srgbClr val="000000"/>
                </a:solidFill>
                <a:latin typeface="Arial"/>
                <a:ea typeface="Arial"/>
                <a:cs typeface="Arial"/>
                <a:sym typeface="Arial"/>
              </a:rPr>
              <a:t>Importante considerar </a:t>
            </a:r>
            <a:endParaRPr sz="1300" u="none" dirty="0">
              <a:solidFill>
                <a:srgbClr val="000000"/>
              </a:solidFill>
              <a:latin typeface="Arial"/>
              <a:ea typeface="Arial"/>
              <a:cs typeface="Arial"/>
              <a:sym typeface="Arial"/>
            </a:endParaRPr>
          </a:p>
          <a:p>
            <a:pPr marL="228600" marR="63500" lvl="0" indent="0" algn="just" rtl="0">
              <a:lnSpc>
                <a:spcPct val="100000"/>
              </a:lnSpc>
              <a:spcBef>
                <a:spcPts val="800"/>
              </a:spcBef>
              <a:spcAft>
                <a:spcPts val="0"/>
              </a:spcAft>
              <a:buNone/>
            </a:pPr>
            <a:r>
              <a:rPr lang="en" sz="1300" u="none" dirty="0">
                <a:solidFill>
                  <a:srgbClr val="000000"/>
                </a:solidFill>
                <a:latin typeface="Arial"/>
                <a:ea typeface="Arial"/>
                <a:cs typeface="Arial"/>
                <a:sym typeface="Arial"/>
              </a:rPr>
              <a:t>que </a:t>
            </a:r>
            <a:r>
              <a:rPr lang="en" sz="1300" b="1" u="none" dirty="0">
                <a:solidFill>
                  <a:srgbClr val="B45F06"/>
                </a:solidFill>
                <a:latin typeface="Arial"/>
                <a:ea typeface="Arial"/>
                <a:cs typeface="Arial"/>
                <a:sym typeface="Arial"/>
              </a:rPr>
              <a:t>las fechas pueden </a:t>
            </a:r>
            <a:endParaRPr sz="1300" b="1" u="none" dirty="0">
              <a:solidFill>
                <a:srgbClr val="B45F06"/>
              </a:solidFill>
              <a:latin typeface="Arial"/>
              <a:ea typeface="Arial"/>
              <a:cs typeface="Arial"/>
              <a:sym typeface="Arial"/>
            </a:endParaRPr>
          </a:p>
          <a:p>
            <a:pPr marL="228600" marR="63500" lvl="0" indent="0" algn="just" rtl="0">
              <a:lnSpc>
                <a:spcPct val="100000"/>
              </a:lnSpc>
              <a:spcBef>
                <a:spcPts val="800"/>
              </a:spcBef>
              <a:spcAft>
                <a:spcPts val="0"/>
              </a:spcAft>
              <a:buNone/>
            </a:pPr>
            <a:r>
              <a:rPr lang="en" sz="1300" b="1" u="none" dirty="0">
                <a:solidFill>
                  <a:srgbClr val="B45F06"/>
                </a:solidFill>
                <a:latin typeface="Arial"/>
                <a:ea typeface="Arial"/>
                <a:cs typeface="Arial"/>
                <a:sym typeface="Arial"/>
              </a:rPr>
              <a:t>sufrir modificaciones, </a:t>
            </a:r>
            <a:endParaRPr sz="1300" b="1" u="none" dirty="0">
              <a:solidFill>
                <a:srgbClr val="B45F06"/>
              </a:solidFill>
              <a:latin typeface="Arial"/>
              <a:ea typeface="Arial"/>
              <a:cs typeface="Arial"/>
              <a:sym typeface="Arial"/>
            </a:endParaRPr>
          </a:p>
          <a:p>
            <a:pPr marL="228600" marR="63500" lvl="0" indent="0" algn="just" rtl="0">
              <a:lnSpc>
                <a:spcPct val="100000"/>
              </a:lnSpc>
              <a:spcBef>
                <a:spcPts val="800"/>
              </a:spcBef>
              <a:spcAft>
                <a:spcPts val="0"/>
              </a:spcAft>
              <a:buNone/>
            </a:pPr>
            <a:r>
              <a:rPr lang="en" sz="1300" u="none" dirty="0">
                <a:solidFill>
                  <a:srgbClr val="000000"/>
                </a:solidFill>
                <a:latin typeface="Arial"/>
                <a:ea typeface="Arial"/>
                <a:cs typeface="Arial"/>
                <a:sym typeface="Arial"/>
              </a:rPr>
              <a:t>por lo que se solicita </a:t>
            </a:r>
            <a:endParaRPr sz="1300" u="none" dirty="0">
              <a:solidFill>
                <a:srgbClr val="000000"/>
              </a:solidFill>
              <a:latin typeface="Arial"/>
              <a:ea typeface="Arial"/>
              <a:cs typeface="Arial"/>
              <a:sym typeface="Arial"/>
            </a:endParaRPr>
          </a:p>
          <a:p>
            <a:pPr marL="228600" marR="63500" lvl="0" indent="0" algn="just" rtl="0">
              <a:lnSpc>
                <a:spcPct val="100000"/>
              </a:lnSpc>
              <a:spcBef>
                <a:spcPts val="800"/>
              </a:spcBef>
              <a:spcAft>
                <a:spcPts val="800"/>
              </a:spcAft>
              <a:buNone/>
            </a:pPr>
            <a:r>
              <a:rPr lang="en" sz="1300" u="none" dirty="0">
                <a:solidFill>
                  <a:srgbClr val="000000"/>
                </a:solidFill>
                <a:latin typeface="Arial"/>
                <a:ea typeface="Arial"/>
                <a:cs typeface="Arial"/>
                <a:sym typeface="Arial"/>
              </a:rPr>
              <a:t>periódicamente revisar. </a:t>
            </a:r>
            <a:endParaRPr sz="1500" dirty="0">
              <a:solidFill>
                <a:srgbClr val="000000"/>
              </a:solidFill>
            </a:endParaRPr>
          </a:p>
        </p:txBody>
      </p:sp>
      <p:sp>
        <p:nvSpPr>
          <p:cNvPr id="396" name="Google Shape;396;p55"/>
          <p:cNvSpPr txBox="1">
            <a:spLocks noGrp="1"/>
          </p:cNvSpPr>
          <p:nvPr>
            <p:ph type="title"/>
          </p:nvPr>
        </p:nvSpPr>
        <p:spPr>
          <a:xfrm>
            <a:off x="4794775" y="429125"/>
            <a:ext cx="3816000" cy="5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Planes de Evaluaciones</a:t>
            </a:r>
            <a:endParaRPr/>
          </a:p>
        </p:txBody>
      </p:sp>
      <p:pic>
        <p:nvPicPr>
          <p:cNvPr id="397" name="Google Shape;397;p55"/>
          <p:cNvPicPr preferRelativeResize="0"/>
          <p:nvPr/>
        </p:nvPicPr>
        <p:blipFill>
          <a:blip r:embed="rId3">
            <a:alphaModFix/>
          </a:blip>
          <a:stretch>
            <a:fillRect/>
          </a:stretch>
        </p:blipFill>
        <p:spPr>
          <a:xfrm>
            <a:off x="1339400" y="1678051"/>
            <a:ext cx="2127425" cy="926075"/>
          </a:xfrm>
          <a:prstGeom prst="rect">
            <a:avLst/>
          </a:prstGeom>
          <a:noFill/>
          <a:ln>
            <a:noFill/>
          </a:ln>
        </p:spPr>
      </p:pic>
      <p:pic>
        <p:nvPicPr>
          <p:cNvPr id="398" name="Google Shape;398;p55"/>
          <p:cNvPicPr preferRelativeResize="0"/>
          <p:nvPr/>
        </p:nvPicPr>
        <p:blipFill>
          <a:blip r:embed="rId4">
            <a:alphaModFix/>
          </a:blip>
          <a:stretch>
            <a:fillRect/>
          </a:stretch>
        </p:blipFill>
        <p:spPr>
          <a:xfrm>
            <a:off x="7184220" y="3328620"/>
            <a:ext cx="1285925" cy="128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6"/>
          <p:cNvSpPr txBox="1">
            <a:spLocks noGrp="1"/>
          </p:cNvSpPr>
          <p:nvPr>
            <p:ph type="body" idx="4294967295"/>
          </p:nvPr>
        </p:nvSpPr>
        <p:spPr>
          <a:xfrm>
            <a:off x="1384650" y="877563"/>
            <a:ext cx="7186800" cy="3669900"/>
          </a:xfrm>
          <a:prstGeom prst="rect">
            <a:avLst/>
          </a:prstGeom>
        </p:spPr>
        <p:txBody>
          <a:bodyPr spcFirstLastPara="1" wrap="square" lIns="91425" tIns="91425" rIns="91425" bIns="91425" anchor="t" anchorCtr="0">
            <a:noAutofit/>
          </a:bodyPr>
          <a:lstStyle/>
          <a:p>
            <a:pPr marL="0" marR="63500" lvl="0" indent="0" algn="just" rtl="0">
              <a:lnSpc>
                <a:spcPct val="100000"/>
              </a:lnSpc>
              <a:spcBef>
                <a:spcPts val="0"/>
              </a:spcBef>
              <a:spcAft>
                <a:spcPts val="0"/>
              </a:spcAft>
              <a:buNone/>
            </a:pPr>
            <a:r>
              <a:rPr lang="en" sz="1400">
                <a:solidFill>
                  <a:srgbClr val="000000"/>
                </a:solidFill>
                <a:latin typeface="Arial"/>
                <a:ea typeface="Arial"/>
                <a:cs typeface="Arial"/>
                <a:sym typeface="Arial"/>
              </a:rPr>
              <a:t>Se realizó proceso de pre encuesta 2023 y encuesta online. Durante marzo 2024 se generaron listas provisorias, ante posibles cambios de estudiantes en los Electivos. </a:t>
            </a:r>
            <a:endParaRPr sz="1400">
              <a:solidFill>
                <a:srgbClr val="000000"/>
              </a:solidFill>
              <a:latin typeface="Arial"/>
              <a:ea typeface="Arial"/>
              <a:cs typeface="Arial"/>
              <a:sym typeface="Arial"/>
            </a:endParaRPr>
          </a:p>
          <a:p>
            <a:pPr marL="0" marR="63500" lvl="0" indent="0" algn="just" rtl="0">
              <a:lnSpc>
                <a:spcPct val="100000"/>
              </a:lnSpc>
              <a:spcBef>
                <a:spcPts val="800"/>
              </a:spcBef>
              <a:spcAft>
                <a:spcPts val="0"/>
              </a:spcAft>
              <a:buNone/>
            </a:pPr>
            <a:r>
              <a:rPr lang="en" sz="1400">
                <a:solidFill>
                  <a:srgbClr val="000000"/>
                </a:solidFill>
                <a:latin typeface="Arial"/>
                <a:ea typeface="Arial"/>
                <a:cs typeface="Arial"/>
                <a:sym typeface="Arial"/>
              </a:rPr>
              <a:t>Informativos, protocolos y encuestas realizadas fueron publicadas y comunicadas el año 2023 tanto a estudiantes como apoderados.</a:t>
            </a:r>
            <a:endParaRPr sz="1400">
              <a:solidFill>
                <a:srgbClr val="000000"/>
              </a:solidFill>
              <a:latin typeface="Arial"/>
              <a:ea typeface="Arial"/>
              <a:cs typeface="Arial"/>
              <a:sym typeface="Arial"/>
            </a:endParaRPr>
          </a:p>
          <a:p>
            <a:pPr marL="0" marR="63500" lvl="0" indent="0" algn="just" rtl="0">
              <a:lnSpc>
                <a:spcPct val="100000"/>
              </a:lnSpc>
              <a:spcBef>
                <a:spcPts val="800"/>
              </a:spcBef>
              <a:spcAft>
                <a:spcPts val="0"/>
              </a:spcAft>
              <a:buNone/>
            </a:pPr>
            <a:endParaRPr sz="1400">
              <a:solidFill>
                <a:srgbClr val="000000"/>
              </a:solidFill>
              <a:latin typeface="Arial"/>
              <a:ea typeface="Arial"/>
              <a:cs typeface="Arial"/>
              <a:sym typeface="Arial"/>
            </a:endParaRPr>
          </a:p>
          <a:p>
            <a:pPr marL="0" lvl="0" indent="0" algn="ctr" rtl="0">
              <a:lnSpc>
                <a:spcPct val="80000"/>
              </a:lnSpc>
              <a:spcBef>
                <a:spcPts val="800"/>
              </a:spcBef>
              <a:spcAft>
                <a:spcPts val="0"/>
              </a:spcAft>
              <a:buNone/>
            </a:pPr>
            <a:r>
              <a:rPr lang="en" sz="2500" b="1">
                <a:solidFill>
                  <a:schemeClr val="accent2"/>
                </a:solidFill>
                <a:latin typeface="Concert One"/>
                <a:ea typeface="Concert One"/>
                <a:cs typeface="Concert One"/>
                <a:sym typeface="Concert One"/>
              </a:rPr>
              <a:t>IV° MEDIOS 2024</a:t>
            </a:r>
            <a:endParaRPr sz="2500" b="1">
              <a:solidFill>
                <a:schemeClr val="accent2"/>
              </a:solidFill>
              <a:latin typeface="Concert One"/>
              <a:ea typeface="Concert One"/>
              <a:cs typeface="Concert One"/>
              <a:sym typeface="Concert One"/>
            </a:endParaRPr>
          </a:p>
          <a:p>
            <a:pPr marL="0" marR="63500" lvl="0" indent="0" algn="l" rtl="0">
              <a:lnSpc>
                <a:spcPct val="100000"/>
              </a:lnSpc>
              <a:spcBef>
                <a:spcPts val="0"/>
              </a:spcBef>
              <a:spcAft>
                <a:spcPts val="0"/>
              </a:spcAft>
              <a:buNone/>
            </a:pPr>
            <a:r>
              <a:rPr lang="en" sz="1400">
                <a:solidFill>
                  <a:srgbClr val="000000"/>
                </a:solidFill>
                <a:latin typeface="Arial"/>
                <a:ea typeface="Arial"/>
                <a:cs typeface="Arial"/>
                <a:sym typeface="Arial"/>
              </a:rPr>
              <a:t>En consideración a su situación terminal de nivel, se solicita a los apoderados </a:t>
            </a:r>
            <a:r>
              <a:rPr lang="en" sz="1400" b="1">
                <a:solidFill>
                  <a:srgbClr val="000000"/>
                </a:solidFill>
                <a:latin typeface="Arial"/>
                <a:ea typeface="Arial"/>
                <a:cs typeface="Arial"/>
                <a:sym typeface="Arial"/>
              </a:rPr>
              <a:t>supervisar la asistencia a clases</a:t>
            </a:r>
            <a:r>
              <a:rPr lang="en" sz="1400">
                <a:solidFill>
                  <a:srgbClr val="000000"/>
                </a:solidFill>
                <a:latin typeface="Arial"/>
                <a:ea typeface="Arial"/>
                <a:cs typeface="Arial"/>
                <a:sym typeface="Arial"/>
              </a:rPr>
              <a:t> de sus hijos/as, velar por </a:t>
            </a:r>
            <a:r>
              <a:rPr lang="en" sz="1400" b="1">
                <a:solidFill>
                  <a:srgbClr val="000000"/>
                </a:solidFill>
                <a:latin typeface="Arial"/>
                <a:ea typeface="Arial"/>
                <a:cs typeface="Arial"/>
                <a:sym typeface="Arial"/>
              </a:rPr>
              <a:t>rutinas de </a:t>
            </a:r>
            <a:endParaRPr sz="1400" b="1">
              <a:solidFill>
                <a:srgbClr val="000000"/>
              </a:solidFill>
              <a:latin typeface="Arial"/>
              <a:ea typeface="Arial"/>
              <a:cs typeface="Arial"/>
              <a:sym typeface="Arial"/>
            </a:endParaRPr>
          </a:p>
          <a:p>
            <a:pPr marL="0" marR="63500" lvl="0" indent="0" algn="l" rtl="0">
              <a:lnSpc>
                <a:spcPct val="100000"/>
              </a:lnSpc>
              <a:spcBef>
                <a:spcPts val="800"/>
              </a:spcBef>
              <a:spcAft>
                <a:spcPts val="0"/>
              </a:spcAft>
              <a:buNone/>
            </a:pPr>
            <a:r>
              <a:rPr lang="en" sz="1400" b="1">
                <a:solidFill>
                  <a:srgbClr val="000000"/>
                </a:solidFill>
                <a:latin typeface="Arial"/>
                <a:ea typeface="Arial"/>
                <a:cs typeface="Arial"/>
                <a:sym typeface="Arial"/>
              </a:rPr>
              <a:t>estudio</a:t>
            </a:r>
            <a:r>
              <a:rPr lang="en" sz="1400">
                <a:solidFill>
                  <a:srgbClr val="000000"/>
                </a:solidFill>
                <a:latin typeface="Arial"/>
                <a:ea typeface="Arial"/>
                <a:cs typeface="Arial"/>
                <a:sym typeface="Arial"/>
              </a:rPr>
              <a:t> y considerar que s</a:t>
            </a:r>
            <a:r>
              <a:rPr lang="en" sz="1400" b="1">
                <a:solidFill>
                  <a:srgbClr val="000000"/>
                </a:solidFill>
                <a:latin typeface="Arial"/>
                <a:ea typeface="Arial"/>
                <a:cs typeface="Arial"/>
                <a:sym typeface="Arial"/>
              </a:rPr>
              <a:t>u año académico concluye de manera anticipada</a:t>
            </a:r>
            <a:r>
              <a:rPr lang="en" sz="1400">
                <a:solidFill>
                  <a:srgbClr val="000000"/>
                </a:solidFill>
                <a:latin typeface="Arial"/>
                <a:ea typeface="Arial"/>
                <a:cs typeface="Arial"/>
                <a:sym typeface="Arial"/>
              </a:rPr>
              <a:t> al resto de sus compañeros de otros niveles. </a:t>
            </a:r>
            <a:endParaRPr sz="1400">
              <a:solidFill>
                <a:srgbClr val="000000"/>
              </a:solidFill>
              <a:latin typeface="Arial"/>
              <a:ea typeface="Arial"/>
              <a:cs typeface="Arial"/>
              <a:sym typeface="Arial"/>
            </a:endParaRPr>
          </a:p>
          <a:p>
            <a:pPr marL="0" marR="63500" lvl="0" indent="0" algn="just" rtl="0">
              <a:lnSpc>
                <a:spcPct val="100000"/>
              </a:lnSpc>
              <a:spcBef>
                <a:spcPts val="800"/>
              </a:spcBef>
              <a:spcAft>
                <a:spcPts val="0"/>
              </a:spcAft>
              <a:buNone/>
            </a:pPr>
            <a:r>
              <a:rPr lang="en" sz="1400">
                <a:solidFill>
                  <a:srgbClr val="000000"/>
                </a:solidFill>
                <a:latin typeface="Arial"/>
                <a:ea typeface="Arial"/>
                <a:cs typeface="Arial"/>
                <a:sym typeface="Arial"/>
              </a:rPr>
              <a:t>Conjuntamente, es imprescindible i</a:t>
            </a:r>
            <a:r>
              <a:rPr lang="en" sz="1400" u="sng">
                <a:solidFill>
                  <a:srgbClr val="000000"/>
                </a:solidFill>
                <a:latin typeface="Arial"/>
                <a:ea typeface="Arial"/>
                <a:cs typeface="Arial"/>
                <a:sym typeface="Arial"/>
              </a:rPr>
              <a:t>nformar oportunamente cualquier problemática</a:t>
            </a:r>
            <a:r>
              <a:rPr lang="en" sz="1400">
                <a:solidFill>
                  <a:srgbClr val="000000"/>
                </a:solidFill>
                <a:latin typeface="Arial"/>
                <a:ea typeface="Arial"/>
                <a:cs typeface="Arial"/>
                <a:sym typeface="Arial"/>
              </a:rPr>
              <a:t> que se encuentre interfiriendo en el proceso académico del estudiante (salud, familiar u otras). </a:t>
            </a:r>
            <a:endParaRPr sz="1400">
              <a:solidFill>
                <a:srgbClr val="000000"/>
              </a:solidFill>
              <a:latin typeface="Arial"/>
              <a:ea typeface="Arial"/>
              <a:cs typeface="Arial"/>
              <a:sym typeface="Arial"/>
            </a:endParaRPr>
          </a:p>
          <a:p>
            <a:pPr marL="0" lvl="0" indent="0" algn="l" rtl="0">
              <a:lnSpc>
                <a:spcPct val="100000"/>
              </a:lnSpc>
              <a:spcBef>
                <a:spcPts val="800"/>
              </a:spcBef>
              <a:spcAft>
                <a:spcPts val="1600"/>
              </a:spcAft>
              <a:buNone/>
            </a:pPr>
            <a:endParaRPr sz="1900"/>
          </a:p>
        </p:txBody>
      </p:sp>
      <p:sp>
        <p:nvSpPr>
          <p:cNvPr id="404" name="Google Shape;404;p56"/>
          <p:cNvSpPr txBox="1">
            <a:spLocks noGrp="1"/>
          </p:cNvSpPr>
          <p:nvPr>
            <p:ph type="title" idx="4294967295"/>
          </p:nvPr>
        </p:nvSpPr>
        <p:spPr>
          <a:xfrm>
            <a:off x="2170950" y="372975"/>
            <a:ext cx="4802100" cy="44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Electivos III° Y IV° MEDIOS</a:t>
            </a:r>
            <a:endParaRPr sz="2600"/>
          </a:p>
        </p:txBody>
      </p:sp>
      <p:pic>
        <p:nvPicPr>
          <p:cNvPr id="405" name="Google Shape;405;p56"/>
          <p:cNvPicPr preferRelativeResize="0"/>
          <p:nvPr/>
        </p:nvPicPr>
        <p:blipFill>
          <a:blip r:embed="rId3">
            <a:alphaModFix/>
          </a:blip>
          <a:stretch>
            <a:fillRect/>
          </a:stretch>
        </p:blipFill>
        <p:spPr>
          <a:xfrm>
            <a:off x="7734575" y="1811559"/>
            <a:ext cx="1409425" cy="1520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7"/>
          <p:cNvSpPr txBox="1">
            <a:spLocks noGrp="1"/>
          </p:cNvSpPr>
          <p:nvPr>
            <p:ph type="title"/>
          </p:nvPr>
        </p:nvSpPr>
        <p:spPr>
          <a:xfrm>
            <a:off x="4356275" y="527550"/>
            <a:ext cx="4136100" cy="9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HÁBITOS DE ESTUDIO supervisar en el hogar</a:t>
            </a:r>
            <a:endParaRPr/>
          </a:p>
        </p:txBody>
      </p:sp>
      <p:sp>
        <p:nvSpPr>
          <p:cNvPr id="411" name="Google Shape;411;p57"/>
          <p:cNvSpPr txBox="1">
            <a:spLocks noGrp="1"/>
          </p:cNvSpPr>
          <p:nvPr>
            <p:ph type="subTitle" idx="1"/>
          </p:nvPr>
        </p:nvSpPr>
        <p:spPr>
          <a:xfrm rot="-270">
            <a:off x="4584875" y="1633100"/>
            <a:ext cx="3814800" cy="28854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 sz="1200" dirty="0">
                <a:solidFill>
                  <a:srgbClr val="000000"/>
                </a:solidFill>
                <a:latin typeface="Arial"/>
                <a:ea typeface="Arial"/>
                <a:cs typeface="Arial"/>
                <a:sym typeface="Arial"/>
              </a:rPr>
              <a:t>Agradecemos considerar la importancia para todos nuestros estudiantes de una </a:t>
            </a:r>
            <a:r>
              <a:rPr lang="en" sz="1200" b="1" dirty="0">
                <a:solidFill>
                  <a:srgbClr val="000000"/>
                </a:solidFill>
                <a:latin typeface="Arial"/>
                <a:ea typeface="Arial"/>
                <a:cs typeface="Arial"/>
                <a:sym typeface="Arial"/>
              </a:rPr>
              <a:t>RUTINA ESTABLECIDA EN LOS HOGARES</a:t>
            </a:r>
            <a:r>
              <a:rPr lang="en" sz="1200" dirty="0">
                <a:solidFill>
                  <a:srgbClr val="000000"/>
                </a:solidFill>
                <a:latin typeface="Arial"/>
                <a:ea typeface="Arial"/>
                <a:cs typeface="Arial"/>
                <a:sym typeface="Arial"/>
              </a:rPr>
              <a:t>, que entregue espacios de:  esparcimiento, alimentación, estudio y sueño, colaborando con ello a evitar agobio y cansancio en los estudiantes. Conjuntamente, se solicita tengan en un lugar visible de la casa calendario de pruebas y/o evaluaciones junto con horario escolar. A su vez, recordamos de que el envío de tareas a casa no corresponde a exigencias de nuestra Jornada, no obstante, </a:t>
            </a:r>
            <a:r>
              <a:rPr lang="en" sz="1200" b="1" dirty="0">
                <a:solidFill>
                  <a:srgbClr val="000000"/>
                </a:solidFill>
                <a:latin typeface="Arial"/>
                <a:ea typeface="Arial"/>
                <a:cs typeface="Arial"/>
                <a:sym typeface="Arial"/>
              </a:rPr>
              <a:t>es de responsabilidad del estudiante comprometerse al trabajo en clase </a:t>
            </a:r>
            <a:r>
              <a:rPr lang="en" sz="1200" dirty="0">
                <a:solidFill>
                  <a:srgbClr val="000000"/>
                </a:solidFill>
                <a:latin typeface="Arial"/>
                <a:ea typeface="Arial"/>
                <a:cs typeface="Arial"/>
                <a:sym typeface="Arial"/>
              </a:rPr>
              <a:t>y que extensiones ante faltas de trabajo en aula podrían presentarse.</a:t>
            </a:r>
            <a:endParaRPr sz="1100" dirty="0"/>
          </a:p>
        </p:txBody>
      </p:sp>
      <p:pic>
        <p:nvPicPr>
          <p:cNvPr id="412" name="Google Shape;412;p57"/>
          <p:cNvPicPr preferRelativeResize="0"/>
          <p:nvPr/>
        </p:nvPicPr>
        <p:blipFill>
          <a:blip r:embed="rId3">
            <a:alphaModFix/>
          </a:blip>
          <a:stretch>
            <a:fillRect/>
          </a:stretch>
        </p:blipFill>
        <p:spPr>
          <a:xfrm>
            <a:off x="339975" y="782050"/>
            <a:ext cx="3263550" cy="326355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8"/>
          <p:cNvSpPr txBox="1">
            <a:spLocks noGrp="1"/>
          </p:cNvSpPr>
          <p:nvPr>
            <p:ph type="ctrTitle"/>
          </p:nvPr>
        </p:nvSpPr>
        <p:spPr>
          <a:xfrm>
            <a:off x="1444175" y="764199"/>
            <a:ext cx="60798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dirty="0"/>
              <a:t>PSICOPEDAGOGÍA</a:t>
            </a:r>
            <a:endParaRPr sz="4100" dirty="0"/>
          </a:p>
        </p:txBody>
      </p:sp>
      <p:sp>
        <p:nvSpPr>
          <p:cNvPr id="418" name="Google Shape;418;p58"/>
          <p:cNvSpPr txBox="1">
            <a:spLocks noGrp="1"/>
          </p:cNvSpPr>
          <p:nvPr>
            <p:ph type="subTitle" idx="1"/>
          </p:nvPr>
        </p:nvSpPr>
        <p:spPr>
          <a:xfrm>
            <a:off x="1672775" y="3579400"/>
            <a:ext cx="1427100" cy="9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Cualquier situación emergente, por favor</a:t>
            </a:r>
            <a:endParaRPr/>
          </a:p>
          <a:p>
            <a:pPr marL="0" lvl="0" indent="0" algn="ctr" rtl="0">
              <a:spcBef>
                <a:spcPts val="0"/>
              </a:spcBef>
              <a:spcAft>
                <a:spcPts val="0"/>
              </a:spcAft>
              <a:buNone/>
            </a:pPr>
            <a:r>
              <a:rPr lang="en" b="1" u="sng">
                <a:latin typeface="Roboto Mono"/>
                <a:ea typeface="Roboto Mono"/>
                <a:cs typeface="Roboto Mono"/>
                <a:sym typeface="Roboto Mono"/>
              </a:rPr>
              <a:t>comunicar.</a:t>
            </a:r>
            <a:endParaRPr b="1" u="sng">
              <a:latin typeface="Roboto Mono"/>
              <a:ea typeface="Roboto Mono"/>
              <a:cs typeface="Roboto Mono"/>
              <a:sym typeface="Roboto Mono"/>
            </a:endParaRPr>
          </a:p>
        </p:txBody>
      </p:sp>
      <p:sp>
        <p:nvSpPr>
          <p:cNvPr id="419" name="Google Shape;419;p58"/>
          <p:cNvSpPr txBox="1">
            <a:spLocks noGrp="1"/>
          </p:cNvSpPr>
          <p:nvPr>
            <p:ph type="ctrTitle"/>
          </p:nvPr>
        </p:nvSpPr>
        <p:spPr>
          <a:xfrm>
            <a:off x="3024325" y="1533025"/>
            <a:ext cx="4856400" cy="3041400"/>
          </a:xfrm>
          <a:prstGeom prst="rect">
            <a:avLst/>
          </a:prstGeom>
        </p:spPr>
        <p:txBody>
          <a:bodyPr spcFirstLastPara="1" wrap="square" lIns="91425" tIns="91425" rIns="91425" bIns="91425" anchor="b" anchorCtr="0">
            <a:noAutofit/>
          </a:bodyPr>
          <a:lstStyle/>
          <a:p>
            <a:pPr marL="0" marR="63500" lvl="0" indent="0" algn="just" rtl="0">
              <a:lnSpc>
                <a:spcPct val="115000"/>
              </a:lnSpc>
              <a:spcBef>
                <a:spcPts val="0"/>
              </a:spcBef>
              <a:spcAft>
                <a:spcPts val="0"/>
              </a:spcAft>
              <a:buNone/>
            </a:pPr>
            <a:r>
              <a:rPr lang="en" sz="1600" dirty="0">
                <a:solidFill>
                  <a:srgbClr val="000000"/>
                </a:solidFill>
                <a:latin typeface="Arial"/>
                <a:ea typeface="Arial"/>
                <a:cs typeface="Arial"/>
                <a:sym typeface="Arial"/>
              </a:rPr>
              <a:t>Se solicita la documentación </a:t>
            </a:r>
            <a:r>
              <a:rPr lang="en" sz="1600" b="0" dirty="0">
                <a:solidFill>
                  <a:srgbClr val="000000"/>
                </a:solidFill>
                <a:latin typeface="Arial"/>
                <a:ea typeface="Arial"/>
                <a:cs typeface="Arial"/>
                <a:sym typeface="Arial"/>
              </a:rPr>
              <a:t>de estudiantes que requieran</a:t>
            </a:r>
            <a:r>
              <a:rPr lang="en" sz="1600" dirty="0">
                <a:solidFill>
                  <a:srgbClr val="000000"/>
                </a:solidFill>
                <a:latin typeface="Arial"/>
                <a:ea typeface="Arial"/>
                <a:cs typeface="Arial"/>
                <a:sym typeface="Arial"/>
              </a:rPr>
              <a:t> evaluación diferenciada </a:t>
            </a:r>
            <a:r>
              <a:rPr lang="en" sz="1600" b="0" dirty="0">
                <a:solidFill>
                  <a:srgbClr val="000000"/>
                </a:solidFill>
                <a:latin typeface="Arial"/>
                <a:ea typeface="Arial"/>
                <a:cs typeface="Arial"/>
                <a:sym typeface="Arial"/>
              </a:rPr>
              <a:t>al</a:t>
            </a:r>
            <a:r>
              <a:rPr lang="en" sz="1600" dirty="0">
                <a:solidFill>
                  <a:srgbClr val="000000"/>
                </a:solidFill>
                <a:latin typeface="Arial"/>
                <a:ea typeface="Arial"/>
                <a:cs typeface="Arial"/>
                <a:sym typeface="Arial"/>
              </a:rPr>
              <a:t> 28 marzo </a:t>
            </a:r>
            <a:r>
              <a:rPr lang="en" sz="1600" b="0" dirty="0">
                <a:solidFill>
                  <a:srgbClr val="000000"/>
                </a:solidFill>
                <a:latin typeface="Arial"/>
                <a:ea typeface="Arial"/>
                <a:cs typeface="Arial"/>
                <a:sym typeface="Arial"/>
              </a:rPr>
              <a:t>(antiguos)</a:t>
            </a:r>
            <a:r>
              <a:rPr lang="en" sz="1600" dirty="0">
                <a:solidFill>
                  <a:srgbClr val="000000"/>
                </a:solidFill>
                <a:latin typeface="Arial"/>
                <a:ea typeface="Arial"/>
                <a:cs typeface="Arial"/>
                <a:sym typeface="Arial"/>
              </a:rPr>
              <a:t> y 30 abril</a:t>
            </a:r>
            <a:r>
              <a:rPr lang="en" sz="1600" b="0" dirty="0">
                <a:solidFill>
                  <a:srgbClr val="000000"/>
                </a:solidFill>
                <a:latin typeface="Arial"/>
                <a:ea typeface="Arial"/>
                <a:cs typeface="Arial"/>
                <a:sym typeface="Arial"/>
              </a:rPr>
              <a:t> estudiantes</a:t>
            </a:r>
            <a:r>
              <a:rPr lang="en" sz="1600" dirty="0">
                <a:solidFill>
                  <a:srgbClr val="000000"/>
                </a:solidFill>
                <a:latin typeface="Arial"/>
                <a:ea typeface="Arial"/>
                <a:cs typeface="Arial"/>
                <a:sym typeface="Arial"/>
              </a:rPr>
              <a:t> nuevos</a:t>
            </a:r>
            <a:r>
              <a:rPr lang="en" sz="1400" dirty="0">
                <a:solidFill>
                  <a:srgbClr val="FF0000"/>
                </a:solidFill>
                <a:latin typeface="Arial"/>
                <a:ea typeface="Arial"/>
                <a:cs typeface="Arial"/>
                <a:sym typeface="Arial"/>
              </a:rPr>
              <a:t>.</a:t>
            </a:r>
            <a:endParaRPr sz="1400" dirty="0">
              <a:solidFill>
                <a:srgbClr val="FF0000"/>
              </a:solidFill>
              <a:latin typeface="Arial"/>
              <a:ea typeface="Arial"/>
              <a:cs typeface="Arial"/>
              <a:sym typeface="Arial"/>
            </a:endParaRPr>
          </a:p>
          <a:p>
            <a:pPr marL="457200" marR="63500" lvl="0" indent="-228600" algn="just" rtl="0">
              <a:lnSpc>
                <a:spcPct val="115000"/>
              </a:lnSpc>
              <a:spcBef>
                <a:spcPts val="800"/>
              </a:spcBef>
              <a:spcAft>
                <a:spcPts val="0"/>
              </a:spcAft>
              <a:buNone/>
            </a:pPr>
            <a:r>
              <a:rPr lang="en" sz="1500" b="0" dirty="0">
                <a:solidFill>
                  <a:srgbClr val="000000"/>
                </a:solidFill>
                <a:latin typeface="Arial"/>
                <a:ea typeface="Arial"/>
                <a:cs typeface="Arial"/>
                <a:sym typeface="Arial"/>
              </a:rPr>
              <a:t>Adjuntamos los datos de contacto: </a:t>
            </a:r>
            <a:endParaRPr sz="1500" b="0" dirty="0">
              <a:solidFill>
                <a:srgbClr val="000000"/>
              </a:solidFill>
              <a:latin typeface="Arial"/>
              <a:ea typeface="Arial"/>
              <a:cs typeface="Arial"/>
              <a:sym typeface="Arial"/>
            </a:endParaRPr>
          </a:p>
          <a:p>
            <a:pPr marL="457200" marR="63500" lvl="0" indent="-323850" algn="just" rtl="0">
              <a:lnSpc>
                <a:spcPct val="115000"/>
              </a:lnSpc>
              <a:spcBef>
                <a:spcPts val="800"/>
              </a:spcBef>
              <a:spcAft>
                <a:spcPts val="0"/>
              </a:spcAft>
              <a:buClr>
                <a:srgbClr val="000000"/>
              </a:buClr>
              <a:buSzPts val="1500"/>
              <a:buFont typeface="Arial"/>
              <a:buChar char="●"/>
            </a:pPr>
            <a:r>
              <a:rPr lang="en" sz="1500" b="0" dirty="0">
                <a:solidFill>
                  <a:srgbClr val="000000"/>
                </a:solidFill>
                <a:latin typeface="Arial"/>
                <a:ea typeface="Arial"/>
                <a:cs typeface="Arial"/>
                <a:sym typeface="Arial"/>
              </a:rPr>
              <a:t>Claudia Velasquez: desde Pre Kinder a 6°B</a:t>
            </a:r>
            <a:endParaRPr sz="1500" b="0" dirty="0">
              <a:solidFill>
                <a:srgbClr val="000000"/>
              </a:solidFill>
              <a:latin typeface="Arial"/>
              <a:ea typeface="Arial"/>
              <a:cs typeface="Arial"/>
              <a:sym typeface="Arial"/>
            </a:endParaRPr>
          </a:p>
          <a:p>
            <a:pPr marL="457200" marR="63500" lvl="0" indent="0" algn="just" rtl="0">
              <a:lnSpc>
                <a:spcPct val="115000"/>
              </a:lnSpc>
              <a:spcBef>
                <a:spcPts val="800"/>
              </a:spcBef>
              <a:spcAft>
                <a:spcPts val="0"/>
              </a:spcAft>
              <a:buNone/>
            </a:pPr>
            <a:r>
              <a:rPr lang="en" sz="1500" dirty="0">
                <a:solidFill>
                  <a:srgbClr val="0000FF"/>
                </a:solidFill>
                <a:latin typeface="Arial"/>
                <a:ea typeface="Arial"/>
                <a:cs typeface="Arial"/>
                <a:sym typeface="Arial"/>
              </a:rPr>
              <a:t>c.velasquez@heinrich.cl</a:t>
            </a:r>
            <a:endParaRPr sz="1500" dirty="0">
              <a:solidFill>
                <a:srgbClr val="0000FF"/>
              </a:solidFill>
              <a:latin typeface="Arial"/>
              <a:ea typeface="Arial"/>
              <a:cs typeface="Arial"/>
              <a:sym typeface="Arial"/>
            </a:endParaRPr>
          </a:p>
          <a:p>
            <a:pPr marL="457200" marR="63500" lvl="0" indent="-323850" algn="just" rtl="0">
              <a:lnSpc>
                <a:spcPct val="115000"/>
              </a:lnSpc>
              <a:spcBef>
                <a:spcPts val="800"/>
              </a:spcBef>
              <a:spcAft>
                <a:spcPts val="0"/>
              </a:spcAft>
              <a:buClr>
                <a:srgbClr val="000000"/>
              </a:buClr>
              <a:buSzPts val="1500"/>
              <a:buFont typeface="Arial"/>
              <a:buChar char="●"/>
            </a:pPr>
            <a:r>
              <a:rPr lang="en" sz="1500" b="0" dirty="0">
                <a:solidFill>
                  <a:srgbClr val="000000"/>
                </a:solidFill>
                <a:latin typeface="Arial"/>
                <a:ea typeface="Arial"/>
                <a:cs typeface="Arial"/>
                <a:sym typeface="Arial"/>
              </a:rPr>
              <a:t>María José Krumm: 6°A a IV° medio. </a:t>
            </a:r>
            <a:endParaRPr sz="1500" b="0" dirty="0">
              <a:solidFill>
                <a:srgbClr val="000000"/>
              </a:solidFill>
              <a:latin typeface="Arial"/>
              <a:ea typeface="Arial"/>
              <a:cs typeface="Arial"/>
              <a:sym typeface="Arial"/>
            </a:endParaRPr>
          </a:p>
          <a:p>
            <a:pPr marL="457200" marR="63500" lvl="0" indent="0" algn="just" rtl="0">
              <a:lnSpc>
                <a:spcPct val="115000"/>
              </a:lnSpc>
              <a:spcBef>
                <a:spcPts val="800"/>
              </a:spcBef>
              <a:spcAft>
                <a:spcPts val="800"/>
              </a:spcAft>
              <a:buNone/>
            </a:pPr>
            <a:r>
              <a:rPr lang="en" sz="1500" dirty="0">
                <a:solidFill>
                  <a:srgbClr val="0000FF"/>
                </a:solidFill>
                <a:latin typeface="Arial"/>
                <a:ea typeface="Arial"/>
                <a:cs typeface="Arial"/>
                <a:sym typeface="Arial"/>
              </a:rPr>
              <a:t>m.krumm@heinrich.cl</a:t>
            </a:r>
            <a:endParaRPr sz="1500" dirty="0">
              <a:solidFill>
                <a:srgbClr val="0000FF"/>
              </a:solidFill>
              <a:latin typeface="Arial"/>
              <a:ea typeface="Arial"/>
              <a:cs typeface="Arial"/>
              <a:sym typeface="Arial"/>
            </a:endParaRPr>
          </a:p>
        </p:txBody>
      </p:sp>
      <p:pic>
        <p:nvPicPr>
          <p:cNvPr id="420" name="Google Shape;420;p58"/>
          <p:cNvPicPr preferRelativeResize="0"/>
          <p:nvPr/>
        </p:nvPicPr>
        <p:blipFill>
          <a:blip r:embed="rId3">
            <a:alphaModFix/>
          </a:blip>
          <a:stretch>
            <a:fillRect/>
          </a:stretch>
        </p:blipFill>
        <p:spPr>
          <a:xfrm>
            <a:off x="1732275" y="1754600"/>
            <a:ext cx="1291400" cy="1291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9"/>
          <p:cNvSpPr txBox="1"/>
          <p:nvPr/>
        </p:nvSpPr>
        <p:spPr>
          <a:xfrm>
            <a:off x="2361200" y="1178600"/>
            <a:ext cx="4406700" cy="3232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800" dirty="0"/>
              <a:t>Estimados Padres y/o apoderados para enfrentar este año escolar 2024 es fundamental contar con su apoyo para que los alumnos y las alumnas puedan alcanzar los logros de aprendizaje de manera significativa y favorecer su crecimiento personal.</a:t>
            </a:r>
            <a:endParaRPr sz="1800" dirty="0"/>
          </a:p>
          <a:p>
            <a:pPr marL="0" lvl="0" indent="0" algn="just" rtl="0">
              <a:spcBef>
                <a:spcPts val="0"/>
              </a:spcBef>
              <a:spcAft>
                <a:spcPts val="0"/>
              </a:spcAft>
              <a:buNone/>
            </a:pPr>
            <a:r>
              <a:rPr lang="en" sz="1800" dirty="0"/>
              <a:t>                                                                                        </a:t>
            </a:r>
            <a:r>
              <a:rPr lang="en" sz="1800" b="1" dirty="0"/>
              <a:t>BIENVENIDOS AL 2024.     </a:t>
            </a:r>
            <a:endParaRPr sz="1800" b="1" dirty="0"/>
          </a:p>
          <a:p>
            <a:pPr marL="0" lvl="0" indent="0" algn="just" rtl="0">
              <a:spcBef>
                <a:spcPts val="0"/>
              </a:spcBef>
              <a:spcAft>
                <a:spcPts val="0"/>
              </a:spcAft>
              <a:buNone/>
            </a:pPr>
            <a:r>
              <a:rPr lang="en" sz="1800" dirty="0"/>
              <a:t>                                                                                                 </a:t>
            </a:r>
            <a:r>
              <a:rPr lang="en" sz="1800" b="1" dirty="0"/>
              <a:t>«A TRABAJAR UNIDOS»</a:t>
            </a:r>
            <a:endParaRPr sz="1800" b="1" dirty="0"/>
          </a:p>
        </p:txBody>
      </p:sp>
      <p:sp>
        <p:nvSpPr>
          <p:cNvPr id="426" name="Google Shape;426;p59"/>
          <p:cNvSpPr txBox="1">
            <a:spLocks noGrp="1"/>
          </p:cNvSpPr>
          <p:nvPr>
            <p:ph type="title" idx="8"/>
          </p:nvPr>
        </p:nvSpPr>
        <p:spPr>
          <a:xfrm>
            <a:off x="2197450" y="605900"/>
            <a:ext cx="52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Inspectoría General </a:t>
            </a:r>
            <a:endParaRPr/>
          </a:p>
        </p:txBody>
      </p:sp>
      <p:pic>
        <p:nvPicPr>
          <p:cNvPr id="427" name="Google Shape;427;p59"/>
          <p:cNvPicPr preferRelativeResize="0"/>
          <p:nvPr/>
        </p:nvPicPr>
        <p:blipFill>
          <a:blip r:embed="rId3">
            <a:clrChange>
              <a:clrFrom>
                <a:srgbClr val="FFFFFF"/>
              </a:clrFrom>
              <a:clrTo>
                <a:srgbClr val="FFFFFF">
                  <a:alpha val="0"/>
                </a:srgbClr>
              </a:clrTo>
            </a:clrChange>
            <a:alphaModFix/>
          </a:blip>
          <a:stretch>
            <a:fillRect/>
          </a:stretch>
        </p:blipFill>
        <p:spPr>
          <a:xfrm>
            <a:off x="6465262" y="2794850"/>
            <a:ext cx="2045375" cy="1964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4"/>
          <p:cNvSpPr txBox="1"/>
          <p:nvPr/>
        </p:nvSpPr>
        <p:spPr>
          <a:xfrm>
            <a:off x="3594425" y="453225"/>
            <a:ext cx="2195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Debemos contar con apoderados presentes, tenemos que involucrarnos en la educación de nuestros hijos</a:t>
            </a:r>
            <a:endParaRPr b="1"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dirty="0"/>
              <a:t> </a:t>
            </a:r>
            <a:endParaRPr dirty="0"/>
          </a:p>
        </p:txBody>
      </p:sp>
      <p:sp>
        <p:nvSpPr>
          <p:cNvPr id="457" name="Google Shape;457;p64"/>
          <p:cNvSpPr txBox="1"/>
          <p:nvPr/>
        </p:nvSpPr>
        <p:spPr>
          <a:xfrm>
            <a:off x="5474375" y="2061025"/>
            <a:ext cx="3000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La buena convivencia escolar es responsabilidad de  TODA la Comunidad educativa (compañeros, profesores, apoderados  y  funcionarios en general).   </a:t>
            </a:r>
            <a:endParaRPr b="1" dirty="0"/>
          </a:p>
        </p:txBody>
      </p:sp>
      <p:sp>
        <p:nvSpPr>
          <p:cNvPr id="458" name="Google Shape;458;p64"/>
          <p:cNvSpPr txBox="1"/>
          <p:nvPr/>
        </p:nvSpPr>
        <p:spPr>
          <a:xfrm>
            <a:off x="1669400" y="2135625"/>
            <a:ext cx="28425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Velar que su pupilo no transgreda los protocolos y el reglamento de convivencia escolar. Tener en cuenta que el respeto, la tolerancia y la sana convivencia son fundamentales para llevar a cabo un buen proceso de enseñanza aprendizaje.</a:t>
            </a:r>
            <a:endParaRPr b="1" dirty="0"/>
          </a:p>
          <a:p>
            <a:pPr marL="0" lvl="0" indent="0" algn="l" rtl="0">
              <a:spcBef>
                <a:spcPts val="0"/>
              </a:spcBef>
              <a:spcAft>
                <a:spcPts val="0"/>
              </a:spcAft>
              <a:buNone/>
            </a:pPr>
            <a:r>
              <a:rPr lang="en" b="1" dirty="0"/>
              <a:t>            </a:t>
            </a:r>
            <a:endParaRPr b="1" dirty="0"/>
          </a:p>
        </p:txBody>
      </p:sp>
      <p:cxnSp>
        <p:nvCxnSpPr>
          <p:cNvPr id="459" name="Google Shape;459;p64"/>
          <p:cNvCxnSpPr/>
          <p:nvPr/>
        </p:nvCxnSpPr>
        <p:spPr>
          <a:xfrm flipH="1">
            <a:off x="2286125" y="1527825"/>
            <a:ext cx="1308300" cy="577800"/>
          </a:xfrm>
          <a:prstGeom prst="straightConnector1">
            <a:avLst/>
          </a:prstGeom>
          <a:noFill/>
          <a:ln w="9525" cap="flat" cmpd="sng">
            <a:solidFill>
              <a:schemeClr val="dk2"/>
            </a:solidFill>
            <a:prstDash val="solid"/>
            <a:round/>
            <a:headEnd type="none" w="med" len="med"/>
            <a:tailEnd type="triangle" w="med" len="med"/>
          </a:ln>
        </p:spPr>
      </p:cxnSp>
      <p:cxnSp>
        <p:nvCxnSpPr>
          <p:cNvPr id="460" name="Google Shape;460;p64"/>
          <p:cNvCxnSpPr/>
          <p:nvPr/>
        </p:nvCxnSpPr>
        <p:spPr>
          <a:xfrm>
            <a:off x="6000675" y="1633125"/>
            <a:ext cx="1473900" cy="367200"/>
          </a:xfrm>
          <a:prstGeom prst="straightConnector1">
            <a:avLst/>
          </a:prstGeom>
          <a:noFill/>
          <a:ln w="9525" cap="flat" cmpd="sng">
            <a:solidFill>
              <a:schemeClr val="dk2"/>
            </a:solidFill>
            <a:prstDash val="solid"/>
            <a:round/>
            <a:headEnd type="none" w="med" len="med"/>
            <a:tailEnd type="triangle" w="med" len="med"/>
          </a:ln>
        </p:spPr>
      </p:cxnSp>
      <p:sp>
        <p:nvSpPr>
          <p:cNvPr id="461" name="Google Shape;461;p64"/>
          <p:cNvSpPr txBox="1"/>
          <p:nvPr/>
        </p:nvSpPr>
        <p:spPr>
          <a:xfrm>
            <a:off x="5369100" y="363955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r>
              <a:rPr lang="en" b="1">
                <a:solidFill>
                  <a:srgbClr val="FF0000"/>
                </a:solidFill>
              </a:rPr>
              <a:t>“ AYUDEMOS A NUESTROS NIÑOS¡¡”</a:t>
            </a:r>
            <a:endParaRPr b="1">
              <a:solidFill>
                <a:srgbClr val="FF0000"/>
              </a:solidFill>
            </a:endParaRPr>
          </a:p>
        </p:txBody>
      </p:sp>
      <p:pic>
        <p:nvPicPr>
          <p:cNvPr id="462" name="Google Shape;462;p64"/>
          <p:cNvPicPr preferRelativeResize="0"/>
          <p:nvPr/>
        </p:nvPicPr>
        <p:blipFill>
          <a:blip r:embed="rId3">
            <a:alphaModFix/>
          </a:blip>
          <a:stretch>
            <a:fillRect/>
          </a:stretch>
        </p:blipFill>
        <p:spPr>
          <a:xfrm>
            <a:off x="1323625" y="453225"/>
            <a:ext cx="1549050" cy="137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5"/>
          <p:cNvSpPr txBox="1">
            <a:spLocks noGrp="1"/>
          </p:cNvSpPr>
          <p:nvPr>
            <p:ph type="subTitle" idx="5"/>
          </p:nvPr>
        </p:nvSpPr>
        <p:spPr>
          <a:xfrm>
            <a:off x="1294438" y="1119263"/>
            <a:ext cx="3469200" cy="22434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 sz="1100" b="1" dirty="0">
                <a:solidFill>
                  <a:srgbClr val="212121"/>
                </a:solidFill>
                <a:latin typeface="Arial"/>
                <a:ea typeface="Arial"/>
                <a:cs typeface="Arial"/>
                <a:sym typeface="Arial"/>
              </a:rPr>
              <a:t>L</a:t>
            </a:r>
            <a:r>
              <a:rPr lang="en" sz="1300" b="1" dirty="0">
                <a:solidFill>
                  <a:srgbClr val="212121"/>
                </a:solidFill>
                <a:latin typeface="Times New Roman"/>
                <a:ea typeface="Times New Roman"/>
                <a:cs typeface="Times New Roman"/>
                <a:sym typeface="Times New Roman"/>
              </a:rPr>
              <a:t>AS FALTAS  AL CUMPLIMIENTO DEL MANUAL DE CONVIVENCIA ESCOLAR, SERÁN MOTIVOS DE CITACIÓN A FIRMA DE ACTAS.  ESTAS SERÁN PARTE DE LA GRADUALIDAD NECESARIAS PARA TOMAR MEDIDAS Y/O SANCIONES ESTABLECIDAS POR LA SUPERINTENDENCIA DE  EDUCACIÓN.</a:t>
            </a:r>
            <a:endParaRPr sz="1300" b="1" dirty="0">
              <a:solidFill>
                <a:srgbClr val="21212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100" dirty="0">
              <a:solidFill>
                <a:srgbClr val="FF0000"/>
              </a:solidFill>
              <a:latin typeface="Arial"/>
              <a:ea typeface="Arial"/>
              <a:cs typeface="Arial"/>
              <a:sym typeface="Arial"/>
            </a:endParaRPr>
          </a:p>
          <a:p>
            <a:pPr marL="0" lvl="0" indent="0" algn="l" rtl="0">
              <a:lnSpc>
                <a:spcPct val="115000"/>
              </a:lnSpc>
              <a:spcBef>
                <a:spcPts val="1200"/>
              </a:spcBef>
              <a:spcAft>
                <a:spcPts val="0"/>
              </a:spcAft>
              <a:buNone/>
            </a:pPr>
            <a:r>
              <a:rPr lang="en" sz="1100" dirty="0">
                <a:solidFill>
                  <a:srgbClr val="FF0000"/>
                </a:solidFill>
                <a:latin typeface="Arial"/>
                <a:ea typeface="Arial"/>
                <a:cs typeface="Arial"/>
                <a:sym typeface="Arial"/>
              </a:rPr>
              <a:t>-           </a:t>
            </a:r>
            <a:endParaRPr sz="1100" dirty="0">
              <a:solidFill>
                <a:srgbClr val="FF0000"/>
              </a:solidFill>
              <a:latin typeface="Arial"/>
              <a:ea typeface="Arial"/>
              <a:cs typeface="Arial"/>
              <a:sym typeface="Arial"/>
            </a:endParaRPr>
          </a:p>
          <a:p>
            <a:pPr marL="0" lvl="0" indent="0" algn="l" rtl="0">
              <a:spcBef>
                <a:spcPts val="1200"/>
              </a:spcBef>
              <a:spcAft>
                <a:spcPts val="0"/>
              </a:spcAft>
              <a:buNone/>
            </a:pPr>
            <a:endParaRPr dirty="0"/>
          </a:p>
        </p:txBody>
      </p:sp>
      <p:sp>
        <p:nvSpPr>
          <p:cNvPr id="468" name="Google Shape;468;p65"/>
          <p:cNvSpPr txBox="1"/>
          <p:nvPr/>
        </p:nvSpPr>
        <p:spPr>
          <a:xfrm>
            <a:off x="3940375" y="3228475"/>
            <a:ext cx="3925200" cy="1416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600" b="1" dirty="0">
                <a:solidFill>
                  <a:srgbClr val="FF0000"/>
                </a:solidFill>
              </a:rPr>
              <a:t>RECORDAMOS A USTEDES QUE ES OBLIGACIÓN HABER LEÍDO EN NUESTRA PÁGINA WEB EL REGLAMENTO DE CONVIVENCIA ESCOLAR</a:t>
            </a:r>
            <a:r>
              <a:rPr lang="en" b="1" dirty="0">
                <a:solidFill>
                  <a:srgbClr val="FF0000"/>
                </a:solidFill>
              </a:rPr>
              <a:t>.</a:t>
            </a:r>
            <a:endParaRPr b="1" dirty="0">
              <a:solidFill>
                <a:srgbClr val="FF0000"/>
              </a:solidFill>
            </a:endParaRPr>
          </a:p>
        </p:txBody>
      </p:sp>
      <p:sp>
        <p:nvSpPr>
          <p:cNvPr id="469" name="Google Shape;469;p65"/>
          <p:cNvSpPr txBox="1"/>
          <p:nvPr/>
        </p:nvSpPr>
        <p:spPr>
          <a:xfrm>
            <a:off x="5236200" y="1119275"/>
            <a:ext cx="3000000" cy="184662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dirty="0"/>
              <a:t>	</a:t>
            </a:r>
            <a:r>
              <a:rPr lang="en" sz="1800" dirty="0">
                <a:latin typeface="Times New Roman"/>
                <a:ea typeface="Times New Roman"/>
                <a:cs typeface="Times New Roman"/>
                <a:sym typeface="Times New Roman"/>
              </a:rPr>
              <a:t>Cabe destacar que dentro de nuestro reglamento de Convivencia existen las faltas: </a:t>
            </a:r>
            <a:r>
              <a:rPr lang="en" sz="1800" u="sng" dirty="0">
                <a:latin typeface="Times New Roman"/>
                <a:ea typeface="Times New Roman"/>
                <a:cs typeface="Times New Roman"/>
                <a:sym typeface="Times New Roman"/>
              </a:rPr>
              <a:t>LEVES,MEDIAS,GRAVES Y GRAVÍSIMAS</a:t>
            </a:r>
            <a:endParaRPr sz="1800" u="sng" dirty="0">
              <a:latin typeface="Times New Roman"/>
              <a:ea typeface="Times New Roman"/>
              <a:cs typeface="Times New Roman"/>
              <a:sym typeface="Times New Roman"/>
            </a:endParaRPr>
          </a:p>
        </p:txBody>
      </p:sp>
      <p:pic>
        <p:nvPicPr>
          <p:cNvPr id="470" name="Google Shape;470;p65"/>
          <p:cNvPicPr preferRelativeResize="0"/>
          <p:nvPr/>
        </p:nvPicPr>
        <p:blipFill>
          <a:blip r:embed="rId3">
            <a:alphaModFix/>
          </a:blip>
          <a:stretch>
            <a:fillRect/>
          </a:stretch>
        </p:blipFill>
        <p:spPr>
          <a:xfrm>
            <a:off x="2318600" y="3433812"/>
            <a:ext cx="1420874" cy="1210675"/>
          </a:xfrm>
          <a:prstGeom prst="rect">
            <a:avLst/>
          </a:prstGeom>
          <a:noFill/>
          <a:ln>
            <a:noFill/>
          </a:ln>
        </p:spPr>
      </p:pic>
      <p:pic>
        <p:nvPicPr>
          <p:cNvPr id="471" name="Google Shape;471;p65"/>
          <p:cNvPicPr preferRelativeResize="0"/>
          <p:nvPr/>
        </p:nvPicPr>
        <p:blipFill>
          <a:blip r:embed="rId4">
            <a:alphaModFix/>
          </a:blip>
          <a:stretch>
            <a:fillRect/>
          </a:stretch>
        </p:blipFill>
        <p:spPr>
          <a:xfrm>
            <a:off x="4110800" y="360950"/>
            <a:ext cx="1353550" cy="902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0"/>
          <p:cNvSpPr txBox="1"/>
          <p:nvPr/>
        </p:nvSpPr>
        <p:spPr>
          <a:xfrm>
            <a:off x="1182550" y="1090700"/>
            <a:ext cx="7221600" cy="3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900"/>
              </a:spcBef>
              <a:spcAft>
                <a:spcPts val="0"/>
              </a:spcAft>
              <a:buNone/>
            </a:pPr>
            <a:r>
              <a:rPr lang="en" sz="1500" b="1" dirty="0"/>
              <a:t>Artículo 10</a:t>
            </a:r>
            <a:r>
              <a:rPr lang="en" sz="1500" dirty="0"/>
              <a:t>. Son derechos básicos del Apoderado:</a:t>
            </a:r>
            <a:endParaRPr sz="1500" dirty="0"/>
          </a:p>
          <a:p>
            <a:pPr marL="285750" marR="76200" lvl="0" indent="-228600" algn="l" rtl="0">
              <a:lnSpc>
                <a:spcPct val="105000"/>
              </a:lnSpc>
              <a:spcBef>
                <a:spcPts val="1200"/>
              </a:spcBef>
              <a:spcAft>
                <a:spcPts val="0"/>
              </a:spcAft>
              <a:buNone/>
            </a:pPr>
            <a:r>
              <a:rPr lang="en" sz="1500" dirty="0"/>
              <a:t>a.</a:t>
            </a:r>
            <a:r>
              <a:rPr lang="en" sz="1000" dirty="0">
                <a:latin typeface="Times New Roman"/>
                <a:ea typeface="Times New Roman"/>
                <a:cs typeface="Times New Roman"/>
                <a:sym typeface="Times New Roman"/>
              </a:rPr>
              <a:t>  </a:t>
            </a:r>
            <a:r>
              <a:rPr lang="en" sz="1500" dirty="0"/>
              <a:t>Ser informado respecto de los rendimientos académicos y del proceso educativo de su pupilo, así como del funcionamiento del Establecimiento y de la aplicación e interpretación del Reglamento de Convivencia Escolar.</a:t>
            </a:r>
            <a:endParaRPr sz="1500" dirty="0"/>
          </a:p>
          <a:p>
            <a:pPr marL="285750" marR="76200" lvl="0" indent="-228600" algn="l" rtl="0">
              <a:lnSpc>
                <a:spcPct val="105000"/>
              </a:lnSpc>
              <a:spcBef>
                <a:spcPts val="300"/>
              </a:spcBef>
              <a:spcAft>
                <a:spcPts val="0"/>
              </a:spcAft>
              <a:buNone/>
            </a:pPr>
            <a:r>
              <a:rPr lang="en" sz="1500" dirty="0"/>
              <a:t>b.</a:t>
            </a:r>
            <a:r>
              <a:rPr lang="en" sz="1000" dirty="0">
                <a:latin typeface="Times New Roman"/>
                <a:ea typeface="Times New Roman"/>
                <a:cs typeface="Times New Roman"/>
                <a:sym typeface="Times New Roman"/>
              </a:rPr>
              <a:t>  </a:t>
            </a:r>
            <a:r>
              <a:rPr lang="en" sz="1500" dirty="0"/>
              <a:t>Ser escuchado, de manera respetuosa y en las instancias destinadas para ello por los otros miembros de la Comunidad Educativa.</a:t>
            </a:r>
            <a:endParaRPr sz="1500" dirty="0"/>
          </a:p>
          <a:p>
            <a:pPr marL="285750" marR="76200" lvl="0" indent="-228600" algn="l" rtl="0">
              <a:lnSpc>
                <a:spcPct val="105000"/>
              </a:lnSpc>
              <a:spcBef>
                <a:spcPts val="300"/>
              </a:spcBef>
              <a:spcAft>
                <a:spcPts val="0"/>
              </a:spcAft>
              <a:buNone/>
            </a:pPr>
            <a:r>
              <a:rPr lang="en" sz="1500" dirty="0"/>
              <a:t>c.</a:t>
            </a:r>
            <a:r>
              <a:rPr lang="en" sz="1000" dirty="0">
                <a:latin typeface="Times New Roman"/>
                <a:ea typeface="Times New Roman"/>
                <a:cs typeface="Times New Roman"/>
                <a:sym typeface="Times New Roman"/>
              </a:rPr>
              <a:t>   </a:t>
            </a:r>
            <a:r>
              <a:rPr lang="en" sz="1500" dirty="0"/>
              <a:t>Aportar y participar del proceso educativo en los ámbitos que le corresponda, de manera respetuosa y en las instancias destinados para ello por el Establecimiento.</a:t>
            </a:r>
            <a:endParaRPr sz="1500" dirty="0"/>
          </a:p>
          <a:p>
            <a:pPr marL="285750" lvl="0" indent="-228600" algn="l" rtl="0">
              <a:lnSpc>
                <a:spcPct val="115000"/>
              </a:lnSpc>
              <a:spcBef>
                <a:spcPts val="0"/>
              </a:spcBef>
              <a:spcAft>
                <a:spcPts val="0"/>
              </a:spcAft>
              <a:buNone/>
            </a:pPr>
            <a:r>
              <a:rPr lang="en" sz="1500" dirty="0"/>
              <a:t>d.</a:t>
            </a:r>
            <a:r>
              <a:rPr lang="en" sz="1000" dirty="0">
                <a:latin typeface="Times New Roman"/>
                <a:ea typeface="Times New Roman"/>
                <a:cs typeface="Times New Roman"/>
                <a:sym typeface="Times New Roman"/>
              </a:rPr>
              <a:t>  </a:t>
            </a:r>
            <a:r>
              <a:rPr lang="en" sz="1500" dirty="0"/>
              <a:t>Organizarse a través de un Centro de Padres y Apoderados.</a:t>
            </a:r>
            <a:endParaRPr sz="1500" dirty="0"/>
          </a:p>
          <a:p>
            <a:pPr marL="285750" lvl="0" indent="-228600" algn="l" rtl="0">
              <a:lnSpc>
                <a:spcPct val="115000"/>
              </a:lnSpc>
              <a:spcBef>
                <a:spcPts val="0"/>
              </a:spcBef>
              <a:spcAft>
                <a:spcPts val="0"/>
              </a:spcAft>
              <a:buNone/>
            </a:pPr>
            <a:r>
              <a:rPr lang="en" sz="1500" dirty="0"/>
              <a:t>e.</a:t>
            </a:r>
            <a:r>
              <a:rPr lang="en" sz="1000" dirty="0">
                <a:latin typeface="Times New Roman"/>
                <a:ea typeface="Times New Roman"/>
                <a:cs typeface="Times New Roman"/>
                <a:sym typeface="Times New Roman"/>
              </a:rPr>
              <a:t>   </a:t>
            </a:r>
            <a:r>
              <a:rPr lang="en" sz="1500" dirty="0"/>
              <a:t>Ser atendido oportunamente por los Docentes y Directivos en los horarios establecidos por el colegio, para plantear sus dudas, inquietudes y/o sugerencias de manera respetuosa, </a:t>
            </a:r>
            <a:r>
              <a:rPr lang="en" sz="1500" u="sng" dirty="0"/>
              <a:t>previa entrevista concertada.</a:t>
            </a:r>
            <a:endParaRPr sz="1800" dirty="0"/>
          </a:p>
        </p:txBody>
      </p:sp>
      <p:sp>
        <p:nvSpPr>
          <p:cNvPr id="433" name="Google Shape;433;p60"/>
          <p:cNvSpPr txBox="1">
            <a:spLocks noGrp="1"/>
          </p:cNvSpPr>
          <p:nvPr>
            <p:ph type="title" idx="8"/>
          </p:nvPr>
        </p:nvSpPr>
        <p:spPr>
          <a:xfrm>
            <a:off x="1354750" y="605900"/>
            <a:ext cx="69000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DERECHOS Y DEBERES DE LOS APODERADOS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1"/>
          <p:cNvSpPr txBox="1"/>
          <p:nvPr/>
        </p:nvSpPr>
        <p:spPr>
          <a:xfrm>
            <a:off x="1182550" y="1090700"/>
            <a:ext cx="7221600" cy="3758691"/>
          </a:xfrm>
          <a:prstGeom prst="rect">
            <a:avLst/>
          </a:prstGeom>
          <a:noFill/>
          <a:ln>
            <a:noFill/>
          </a:ln>
        </p:spPr>
        <p:txBody>
          <a:bodyPr spcFirstLastPara="1" wrap="square" lIns="91425" tIns="91425" rIns="91425" bIns="91425" anchor="t" anchorCtr="0">
            <a:spAutoFit/>
          </a:bodyPr>
          <a:lstStyle/>
          <a:p>
            <a:pPr marL="63500" lvl="0" indent="0" algn="just" rtl="0">
              <a:lnSpc>
                <a:spcPct val="115000"/>
              </a:lnSpc>
              <a:spcBef>
                <a:spcPts val="1200"/>
              </a:spcBef>
              <a:spcAft>
                <a:spcPts val="0"/>
              </a:spcAft>
              <a:buNone/>
            </a:pPr>
            <a:r>
              <a:rPr lang="en" sz="1500" b="1" dirty="0"/>
              <a:t>Artículo 11.</a:t>
            </a:r>
            <a:r>
              <a:rPr lang="en" sz="1500" dirty="0"/>
              <a:t> Son deberes básicos:</a:t>
            </a:r>
            <a:endParaRPr sz="1200" dirty="0"/>
          </a:p>
          <a:p>
            <a:pPr marL="285750" marR="76200" lvl="0" indent="-228600" algn="l" rtl="0">
              <a:lnSpc>
                <a:spcPct val="105000"/>
              </a:lnSpc>
              <a:spcBef>
                <a:spcPts val="1200"/>
              </a:spcBef>
              <a:spcAft>
                <a:spcPts val="0"/>
              </a:spcAft>
              <a:buNone/>
            </a:pPr>
            <a:r>
              <a:rPr lang="en" sz="1500" dirty="0"/>
              <a:t>a.</a:t>
            </a:r>
            <a:r>
              <a:rPr lang="en" sz="700" dirty="0">
                <a:latin typeface="Times New Roman"/>
                <a:ea typeface="Times New Roman"/>
                <a:cs typeface="Times New Roman"/>
                <a:sym typeface="Times New Roman"/>
              </a:rPr>
              <a:t>     </a:t>
            </a:r>
            <a:r>
              <a:rPr lang="en" sz="1500" dirty="0"/>
              <a:t>Educar al Estudiante a su cargo.</a:t>
            </a:r>
            <a:endParaRPr sz="1500" dirty="0"/>
          </a:p>
          <a:p>
            <a:pPr marL="285750" marR="76200" lvl="0" indent="-228600" algn="l" rtl="0">
              <a:lnSpc>
                <a:spcPct val="105000"/>
              </a:lnSpc>
              <a:spcBef>
                <a:spcPts val="900"/>
              </a:spcBef>
              <a:spcAft>
                <a:spcPts val="0"/>
              </a:spcAft>
              <a:buNone/>
            </a:pPr>
            <a:r>
              <a:rPr lang="en" sz="1500" dirty="0"/>
              <a:t>b.  Informarse sobre el Proyecto Educativo y sobre las disposiciones contenidas en este Reglamento de Convivencia Escolar </a:t>
            </a:r>
            <a:endParaRPr sz="1500" dirty="0"/>
          </a:p>
          <a:p>
            <a:pPr marL="285750" marR="76200" lvl="0" indent="-228600" algn="l" rtl="0">
              <a:lnSpc>
                <a:spcPct val="105000"/>
              </a:lnSpc>
              <a:spcBef>
                <a:spcPts val="900"/>
              </a:spcBef>
              <a:spcAft>
                <a:spcPts val="0"/>
              </a:spcAft>
              <a:buNone/>
            </a:pPr>
            <a:r>
              <a:rPr lang="en" sz="1500" dirty="0"/>
              <a:t>c.  Apoyar en el proceso educativo del Estudiante a su cargo.</a:t>
            </a:r>
            <a:endParaRPr sz="1500" dirty="0"/>
          </a:p>
          <a:p>
            <a:pPr marL="285750" marR="76200" lvl="0" indent="-228600" algn="l" rtl="0">
              <a:lnSpc>
                <a:spcPct val="105000"/>
              </a:lnSpc>
              <a:spcBef>
                <a:spcPts val="900"/>
              </a:spcBef>
              <a:spcAft>
                <a:spcPts val="0"/>
              </a:spcAft>
              <a:buNone/>
            </a:pPr>
            <a:r>
              <a:rPr lang="en" sz="1500" dirty="0"/>
              <a:t>d.  Cumplir con los compromisos asumidos con el Establecimiento Educacional y respetar las disposiciones del Reglamento de Convivencia Escolar.</a:t>
            </a:r>
            <a:endParaRPr sz="1500" dirty="0"/>
          </a:p>
          <a:p>
            <a:pPr marL="285750" marR="76200" lvl="0" indent="-228600" algn="l" rtl="0">
              <a:lnSpc>
                <a:spcPct val="105000"/>
              </a:lnSpc>
              <a:spcBef>
                <a:spcPts val="900"/>
              </a:spcBef>
              <a:spcAft>
                <a:spcPts val="0"/>
              </a:spcAft>
              <a:buNone/>
            </a:pPr>
            <a:r>
              <a:rPr lang="en" sz="1500" dirty="0"/>
              <a:t>e.  Respetar a los demás miembros de la Comunidad Educativa y fomentar al Estudiante a su cargo a brindar un trato respetuoso y digno a los demás.</a:t>
            </a:r>
            <a:endParaRPr sz="1500" dirty="0"/>
          </a:p>
          <a:p>
            <a:pPr marL="285750" marR="76200" lvl="0" indent="-228600" algn="l" rtl="0">
              <a:lnSpc>
                <a:spcPct val="105000"/>
              </a:lnSpc>
              <a:spcBef>
                <a:spcPts val="900"/>
              </a:spcBef>
              <a:spcAft>
                <a:spcPts val="0"/>
              </a:spcAft>
              <a:buNone/>
            </a:pPr>
            <a:r>
              <a:rPr lang="en" sz="1500" dirty="0"/>
              <a:t>f.  Justificar en forma presencial o por medio de correo electrónico las causas de las inasistencias de su pupilo. </a:t>
            </a:r>
            <a:endParaRPr sz="1500" b="1" dirty="0"/>
          </a:p>
        </p:txBody>
      </p:sp>
      <p:sp>
        <p:nvSpPr>
          <p:cNvPr id="439" name="Google Shape;439;p61"/>
          <p:cNvSpPr txBox="1">
            <a:spLocks noGrp="1"/>
          </p:cNvSpPr>
          <p:nvPr>
            <p:ph type="title" idx="8"/>
          </p:nvPr>
        </p:nvSpPr>
        <p:spPr>
          <a:xfrm>
            <a:off x="1354750" y="605900"/>
            <a:ext cx="69000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DERECHOS Y DEBERES DE LOS APODERADOS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body" idx="1"/>
          </p:nvPr>
        </p:nvSpPr>
        <p:spPr>
          <a:xfrm>
            <a:off x="2227325" y="1198075"/>
            <a:ext cx="4787700" cy="22086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
                <a:solidFill>
                  <a:srgbClr val="000000"/>
                </a:solidFill>
              </a:rPr>
              <a:t>Estimados padres, madres y apoderados junto con darles el más cordial saludo, deseamos para cada uno de ustedes un excelente 2024. Esperamos que con un trabajo colaborativo y constructivo podamos brindar las mejores oportunidades de aprendizaje para nuestros estudiantes y alcanzar logros importantes este año.</a:t>
            </a:r>
            <a:endParaRPr>
              <a:solidFill>
                <a:srgbClr val="000000"/>
              </a:solidFill>
            </a:endParaRPr>
          </a:p>
          <a:p>
            <a:pPr marL="0" lvl="0" indent="0" algn="ctr" rtl="0">
              <a:spcBef>
                <a:spcPts val="1200"/>
              </a:spcBef>
              <a:spcAft>
                <a:spcPts val="0"/>
              </a:spcAft>
              <a:buNone/>
            </a:pPr>
            <a:r>
              <a:rPr lang="en">
                <a:solidFill>
                  <a:srgbClr val="000000"/>
                </a:solidFill>
              </a:rPr>
              <a:t>Esteban Varas Madariaga - Director</a:t>
            </a:r>
            <a:endParaRPr>
              <a:solidFill>
                <a:srgbClr val="000000"/>
              </a:solidFill>
            </a:endParaRPr>
          </a:p>
          <a:p>
            <a:pPr marL="0" lvl="0" indent="0" algn="just" rtl="0">
              <a:spcBef>
                <a:spcPts val="1600"/>
              </a:spcBef>
              <a:spcAft>
                <a:spcPts val="1600"/>
              </a:spcAft>
              <a:buNone/>
            </a:pPr>
            <a:endParaRPr/>
          </a:p>
        </p:txBody>
      </p:sp>
      <p:sp>
        <p:nvSpPr>
          <p:cNvPr id="316" name="Google Shape;316;p46"/>
          <p:cNvSpPr txBox="1">
            <a:spLocks noGrp="1"/>
          </p:cNvSpPr>
          <p:nvPr>
            <p:ph type="title"/>
          </p:nvPr>
        </p:nvSpPr>
        <p:spPr>
          <a:xfrm>
            <a:off x="2825100" y="923875"/>
            <a:ext cx="3493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Palabras del Director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2"/>
          <p:cNvSpPr txBox="1"/>
          <p:nvPr/>
        </p:nvSpPr>
        <p:spPr>
          <a:xfrm>
            <a:off x="1182550" y="1090700"/>
            <a:ext cx="7221600" cy="3059100"/>
          </a:xfrm>
          <a:prstGeom prst="rect">
            <a:avLst/>
          </a:prstGeom>
          <a:noFill/>
          <a:ln>
            <a:noFill/>
          </a:ln>
        </p:spPr>
        <p:txBody>
          <a:bodyPr spcFirstLastPara="1" wrap="square" lIns="91425" tIns="91425" rIns="91425" bIns="91425" anchor="t" anchorCtr="0">
            <a:spAutoFit/>
          </a:bodyPr>
          <a:lstStyle/>
          <a:p>
            <a:pPr marL="285750" marR="76200" lvl="0" indent="-228600" algn="l" rtl="0">
              <a:lnSpc>
                <a:spcPct val="105000"/>
              </a:lnSpc>
              <a:spcBef>
                <a:spcPts val="900"/>
              </a:spcBef>
              <a:spcAft>
                <a:spcPts val="0"/>
              </a:spcAft>
              <a:buNone/>
            </a:pPr>
            <a:r>
              <a:rPr lang="en" sz="1500" dirty="0"/>
              <a:t>g.  Asistir a reuniones de apoderados y a las entrevistas a las que se le convoque.</a:t>
            </a:r>
            <a:endParaRPr sz="1500" dirty="0"/>
          </a:p>
          <a:p>
            <a:pPr marL="285750" marR="76200" lvl="0" indent="-228600" algn="l" rtl="0">
              <a:lnSpc>
                <a:spcPct val="105000"/>
              </a:lnSpc>
              <a:spcBef>
                <a:spcPts val="900"/>
              </a:spcBef>
              <a:spcAft>
                <a:spcPts val="0"/>
              </a:spcAft>
              <a:buNone/>
            </a:pPr>
            <a:r>
              <a:rPr lang="en" sz="1500" dirty="0"/>
              <a:t>h.  Mantener actualizados sus datos de contactos</a:t>
            </a:r>
            <a:endParaRPr sz="1500" dirty="0"/>
          </a:p>
          <a:p>
            <a:pPr marL="285750" marR="76200" lvl="0" indent="-228600" algn="l" rtl="0">
              <a:lnSpc>
                <a:spcPct val="105000"/>
              </a:lnSpc>
              <a:spcBef>
                <a:spcPts val="900"/>
              </a:spcBef>
              <a:spcAft>
                <a:spcPts val="0"/>
              </a:spcAft>
              <a:buNone/>
            </a:pPr>
            <a:r>
              <a:rPr lang="en" sz="1500" dirty="0"/>
              <a:t>i.   Velar por que sus hijos asistan a clases.</a:t>
            </a:r>
            <a:endParaRPr sz="1500" dirty="0"/>
          </a:p>
          <a:p>
            <a:pPr marL="285750" marR="76200" lvl="0" indent="-228600" algn="l" rtl="0">
              <a:lnSpc>
                <a:spcPct val="105000"/>
              </a:lnSpc>
              <a:spcBef>
                <a:spcPts val="900"/>
              </a:spcBef>
              <a:spcAft>
                <a:spcPts val="0"/>
              </a:spcAft>
              <a:buNone/>
            </a:pPr>
            <a:r>
              <a:rPr lang="en" sz="1500" dirty="0"/>
              <a:t>j.  	Informar al momento de matricular y/o con un máximo de 15 días iniciada las clases, sobre la condición de salud del estudiante ya sea física y/o psicológica; además de su tratamiento y cuidados.</a:t>
            </a:r>
            <a:endParaRPr sz="1200" dirty="0"/>
          </a:p>
          <a:p>
            <a:pPr marL="285750" marR="76200" lvl="0" indent="-228600" algn="l" rtl="0">
              <a:lnSpc>
                <a:spcPct val="105000"/>
              </a:lnSpc>
              <a:spcBef>
                <a:spcPts val="900"/>
              </a:spcBef>
              <a:spcAft>
                <a:spcPts val="0"/>
              </a:spcAft>
              <a:buNone/>
            </a:pPr>
            <a:r>
              <a:rPr lang="en" sz="1500" dirty="0"/>
              <a:t>k.  Reponer todo daño causado por su pupilo/a en equipos, instalaciones, dependencias, y/o material educativo del Establecimiento Educacional. En caso de que sea más de un estudiante, el costo podrá ser dividido entre ellos.</a:t>
            </a:r>
            <a:endParaRPr sz="1500" b="1" dirty="0"/>
          </a:p>
        </p:txBody>
      </p:sp>
      <p:sp>
        <p:nvSpPr>
          <p:cNvPr id="445" name="Google Shape;445;p62"/>
          <p:cNvSpPr txBox="1">
            <a:spLocks noGrp="1"/>
          </p:cNvSpPr>
          <p:nvPr>
            <p:ph type="title" idx="8"/>
          </p:nvPr>
        </p:nvSpPr>
        <p:spPr>
          <a:xfrm>
            <a:off x="1354750" y="605900"/>
            <a:ext cx="69000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DERECHOS Y DEBERES DE LOS APODERADOS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3"/>
          <p:cNvSpPr txBox="1"/>
          <p:nvPr/>
        </p:nvSpPr>
        <p:spPr>
          <a:xfrm>
            <a:off x="1182550" y="1090700"/>
            <a:ext cx="7221600" cy="3010800"/>
          </a:xfrm>
          <a:prstGeom prst="rect">
            <a:avLst/>
          </a:prstGeom>
          <a:noFill/>
          <a:ln>
            <a:noFill/>
          </a:ln>
        </p:spPr>
        <p:txBody>
          <a:bodyPr spcFirstLastPara="1" wrap="square" lIns="91425" tIns="91425" rIns="91425" bIns="91425" anchor="t" anchorCtr="0">
            <a:spAutoFit/>
          </a:bodyPr>
          <a:lstStyle/>
          <a:p>
            <a:pPr marL="285750" marR="76200" lvl="0" indent="-228600" algn="l" rtl="0">
              <a:lnSpc>
                <a:spcPct val="105000"/>
              </a:lnSpc>
              <a:spcBef>
                <a:spcPts val="900"/>
              </a:spcBef>
              <a:spcAft>
                <a:spcPts val="0"/>
              </a:spcAft>
              <a:buNone/>
            </a:pPr>
            <a:r>
              <a:rPr lang="en" sz="1500" dirty="0"/>
              <a:t>l.  Cancelar de manera oportuna las cuotas  indicadas en el contrato de prestaciones de servicios educacionales, a fin de que el colegio pueda funcionar financieramente de buena forma.</a:t>
            </a:r>
            <a:endParaRPr sz="1500" dirty="0"/>
          </a:p>
          <a:p>
            <a:pPr marL="285750" marR="76200" lvl="0" indent="-228600" algn="l" rtl="0">
              <a:lnSpc>
                <a:spcPct val="105000"/>
              </a:lnSpc>
              <a:spcBef>
                <a:spcPts val="900"/>
              </a:spcBef>
              <a:spcAft>
                <a:spcPts val="0"/>
              </a:spcAft>
              <a:buNone/>
            </a:pPr>
            <a:r>
              <a:rPr lang="en" sz="1500" dirty="0"/>
              <a:t>m.  Estar al día con los pagos para matricular a sus hijos para el año siguiente, ya que una vez terminado el periodo entregado por sistema de admisión escolar, el colegio se reservará el derecho de disponer de los cupos que no hayan sido llenados.</a:t>
            </a:r>
            <a:endParaRPr sz="1500" dirty="0"/>
          </a:p>
          <a:p>
            <a:pPr marL="285750" marR="76200" lvl="0" indent="-228600" algn="l" rtl="0">
              <a:lnSpc>
                <a:spcPct val="105000"/>
              </a:lnSpc>
              <a:spcBef>
                <a:spcPts val="900"/>
              </a:spcBef>
              <a:spcAft>
                <a:spcPts val="0"/>
              </a:spcAft>
              <a:buNone/>
            </a:pPr>
            <a:endParaRPr sz="1200" dirty="0"/>
          </a:p>
          <a:p>
            <a:pPr marL="285750" marR="76200" lvl="0" indent="-228600" algn="l" rtl="0">
              <a:lnSpc>
                <a:spcPct val="105000"/>
              </a:lnSpc>
              <a:spcBef>
                <a:spcPts val="900"/>
              </a:spcBef>
              <a:spcAft>
                <a:spcPts val="0"/>
              </a:spcAft>
              <a:buNone/>
            </a:pPr>
            <a:endParaRPr sz="1500" dirty="0"/>
          </a:p>
          <a:p>
            <a:pPr marL="285750" marR="76200" lvl="0" indent="-228600" algn="l" rtl="0">
              <a:lnSpc>
                <a:spcPct val="105000"/>
              </a:lnSpc>
              <a:spcBef>
                <a:spcPts val="900"/>
              </a:spcBef>
              <a:spcAft>
                <a:spcPts val="0"/>
              </a:spcAft>
              <a:buNone/>
            </a:pPr>
            <a:r>
              <a:rPr lang="en" sz="1500" dirty="0"/>
              <a:t>.</a:t>
            </a:r>
            <a:endParaRPr sz="1500" b="1" dirty="0"/>
          </a:p>
        </p:txBody>
      </p:sp>
      <p:sp>
        <p:nvSpPr>
          <p:cNvPr id="451" name="Google Shape;451;p63"/>
          <p:cNvSpPr txBox="1">
            <a:spLocks noGrp="1"/>
          </p:cNvSpPr>
          <p:nvPr>
            <p:ph type="title" idx="8"/>
          </p:nvPr>
        </p:nvSpPr>
        <p:spPr>
          <a:xfrm>
            <a:off x="1354750" y="605900"/>
            <a:ext cx="69000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DERECHOS Y DEBERES DE LOS APODERADOS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6"/>
          <p:cNvSpPr txBox="1">
            <a:spLocks noGrp="1"/>
          </p:cNvSpPr>
          <p:nvPr>
            <p:ph type="subTitle" idx="5"/>
          </p:nvPr>
        </p:nvSpPr>
        <p:spPr>
          <a:xfrm>
            <a:off x="1253300" y="782100"/>
            <a:ext cx="3438900" cy="35793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 sz="1100" b="1" dirty="0">
                <a:solidFill>
                  <a:srgbClr val="212121"/>
                </a:solidFill>
                <a:latin typeface="Arial"/>
                <a:ea typeface="Arial"/>
                <a:cs typeface="Arial"/>
                <a:sym typeface="Arial"/>
              </a:rPr>
              <a:t> </a:t>
            </a:r>
            <a:r>
              <a:rPr lang="en" sz="1500" b="1" dirty="0">
                <a:solidFill>
                  <a:srgbClr val="212121"/>
                </a:solidFill>
                <a:latin typeface="Arial"/>
                <a:ea typeface="Arial"/>
                <a:cs typeface="Arial"/>
                <a:sym typeface="Arial"/>
              </a:rPr>
              <a:t>L</a:t>
            </a:r>
            <a:r>
              <a:rPr lang="en" sz="1500" b="1" dirty="0">
                <a:solidFill>
                  <a:srgbClr val="000000"/>
                </a:solidFill>
                <a:latin typeface="Arial"/>
                <a:ea typeface="Arial"/>
                <a:cs typeface="Arial"/>
                <a:sym typeface="Arial"/>
              </a:rPr>
              <a:t>os DERECHOS de los estudiantes son tan importantes como los DEBERES. Es por ello, que  debemos velar por mantener y cultivar el respeto a: nosotros, nuestra familia, nuestro entorno (colegio, biodiversidad etc.), nuestras creencias y valores.</a:t>
            </a:r>
            <a:endParaRPr sz="1500" b="1" dirty="0">
              <a:solidFill>
                <a:srgbClr val="000000"/>
              </a:solidFill>
              <a:latin typeface="Arial"/>
              <a:ea typeface="Arial"/>
              <a:cs typeface="Arial"/>
              <a:sym typeface="Arial"/>
            </a:endParaRPr>
          </a:p>
          <a:p>
            <a:pPr marL="0" lvl="0" indent="0" algn="just" rtl="0">
              <a:lnSpc>
                <a:spcPct val="115000"/>
              </a:lnSpc>
              <a:spcBef>
                <a:spcPts val="1200"/>
              </a:spcBef>
              <a:spcAft>
                <a:spcPts val="0"/>
              </a:spcAft>
              <a:buNone/>
            </a:pPr>
            <a:r>
              <a:rPr lang="en" b="1" dirty="0">
                <a:solidFill>
                  <a:srgbClr val="212121"/>
                </a:solidFill>
                <a:latin typeface="Arial"/>
                <a:ea typeface="Arial"/>
                <a:cs typeface="Arial"/>
                <a:sym typeface="Arial"/>
              </a:rPr>
              <a:t>EL WHATSAPP DE CURSOS NO ES INFORMACIÓN OFICIAL,  ANTE CUALQUIER DUDA O INQUIETUD UTILIZAR MAIL O ACERCARSE AL ESTABLECIMIENTO.</a:t>
            </a:r>
            <a:endParaRPr b="1" dirty="0">
              <a:solidFill>
                <a:srgbClr val="212121"/>
              </a:solidFill>
              <a:latin typeface="Arial"/>
              <a:ea typeface="Arial"/>
              <a:cs typeface="Arial"/>
              <a:sym typeface="Arial"/>
            </a:endParaRPr>
          </a:p>
          <a:p>
            <a:pPr marL="0" lvl="0" indent="0" algn="l" rtl="0">
              <a:lnSpc>
                <a:spcPct val="115000"/>
              </a:lnSpc>
              <a:spcBef>
                <a:spcPts val="1200"/>
              </a:spcBef>
              <a:spcAft>
                <a:spcPts val="0"/>
              </a:spcAft>
              <a:buNone/>
            </a:pPr>
            <a:endParaRPr sz="1300" b="1" dirty="0">
              <a:solidFill>
                <a:srgbClr val="21212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100" dirty="0">
              <a:solidFill>
                <a:srgbClr val="FF0000"/>
              </a:solidFill>
              <a:latin typeface="Arial"/>
              <a:ea typeface="Arial"/>
              <a:cs typeface="Arial"/>
              <a:sym typeface="Arial"/>
            </a:endParaRPr>
          </a:p>
          <a:p>
            <a:pPr marL="0" lvl="0" indent="0" algn="l" rtl="0">
              <a:lnSpc>
                <a:spcPct val="115000"/>
              </a:lnSpc>
              <a:spcBef>
                <a:spcPts val="1200"/>
              </a:spcBef>
              <a:spcAft>
                <a:spcPts val="0"/>
              </a:spcAft>
              <a:buNone/>
            </a:pPr>
            <a:r>
              <a:rPr lang="en" sz="1100" dirty="0">
                <a:solidFill>
                  <a:srgbClr val="FF0000"/>
                </a:solidFill>
                <a:latin typeface="Arial"/>
                <a:ea typeface="Arial"/>
                <a:cs typeface="Arial"/>
                <a:sym typeface="Arial"/>
              </a:rPr>
              <a:t>-           </a:t>
            </a:r>
            <a:endParaRPr sz="1100" dirty="0">
              <a:solidFill>
                <a:srgbClr val="FF0000"/>
              </a:solidFill>
              <a:latin typeface="Arial"/>
              <a:ea typeface="Arial"/>
              <a:cs typeface="Arial"/>
              <a:sym typeface="Arial"/>
            </a:endParaRPr>
          </a:p>
          <a:p>
            <a:pPr marL="0" lvl="0" indent="0" algn="l" rtl="0">
              <a:spcBef>
                <a:spcPts val="1200"/>
              </a:spcBef>
              <a:spcAft>
                <a:spcPts val="0"/>
              </a:spcAft>
              <a:buNone/>
            </a:pPr>
            <a:endParaRPr dirty="0"/>
          </a:p>
        </p:txBody>
      </p:sp>
      <p:sp>
        <p:nvSpPr>
          <p:cNvPr id="477" name="Google Shape;477;p66"/>
          <p:cNvSpPr txBox="1"/>
          <p:nvPr/>
        </p:nvSpPr>
        <p:spPr>
          <a:xfrm>
            <a:off x="4988000" y="466700"/>
            <a:ext cx="3438900" cy="497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 </a:t>
            </a:r>
            <a:r>
              <a:rPr lang="en" sz="1800" b="1" dirty="0"/>
              <a:t>PRESENTACIÓN PERSONAL</a:t>
            </a:r>
            <a:endParaRPr sz="1800" b="1" dirty="0"/>
          </a:p>
          <a:p>
            <a:pPr marL="0" lvl="0" indent="0" algn="l" rtl="0">
              <a:lnSpc>
                <a:spcPct val="115000"/>
              </a:lnSpc>
              <a:spcBef>
                <a:spcPts val="1200"/>
              </a:spcBef>
              <a:spcAft>
                <a:spcPts val="0"/>
              </a:spcAft>
              <a:buNone/>
            </a:pPr>
            <a:r>
              <a:rPr lang="en" dirty="0"/>
              <a:t>-  CABELLO: SIN TINTURAS NO TRADICIONALES, O CORTES DE FANTASÍA. (DAMAS Y VARONES)</a:t>
            </a:r>
            <a:endParaRPr dirty="0"/>
          </a:p>
          <a:p>
            <a:pPr marL="0" lvl="0" indent="0" algn="l" rtl="0">
              <a:lnSpc>
                <a:spcPct val="115000"/>
              </a:lnSpc>
              <a:spcBef>
                <a:spcPts val="1200"/>
              </a:spcBef>
              <a:spcAft>
                <a:spcPts val="0"/>
              </a:spcAft>
              <a:buNone/>
            </a:pPr>
            <a:r>
              <a:rPr lang="en" dirty="0"/>
              <a:t>-          	VARONES</a:t>
            </a:r>
            <a:endParaRPr dirty="0"/>
          </a:p>
          <a:p>
            <a:pPr marL="0" lvl="0" indent="0" algn="l" rtl="0">
              <a:lnSpc>
                <a:spcPct val="115000"/>
              </a:lnSpc>
              <a:spcBef>
                <a:spcPts val="1200"/>
              </a:spcBef>
              <a:spcAft>
                <a:spcPts val="0"/>
              </a:spcAft>
              <a:buNone/>
            </a:pPr>
            <a:r>
              <a:rPr lang="en" b="1" dirty="0"/>
              <a:t>  BIEN AFEITADOS (SIN PATILLAS EXAGERADAS , BIGOTES, BARBAS ETC.), DE USAR EL CABELLO LARGO, DEBE VENIR ORDENADO Y TOMADO</a:t>
            </a:r>
            <a:r>
              <a:rPr lang="en" dirty="0"/>
              <a:t>.</a:t>
            </a:r>
            <a:endParaRPr dirty="0"/>
          </a:p>
          <a:p>
            <a:pPr marL="0" lvl="0" indent="0" algn="l" rtl="0">
              <a:lnSpc>
                <a:spcPct val="115000"/>
              </a:lnSpc>
              <a:spcBef>
                <a:spcPts val="1200"/>
              </a:spcBef>
              <a:spcAft>
                <a:spcPts val="0"/>
              </a:spcAft>
              <a:buNone/>
            </a:pPr>
            <a:r>
              <a:rPr lang="en" dirty="0"/>
              <a:t>- NO USO DE PIERCINGS, AROS COLGANTES Y/O EXPANSORES.</a:t>
            </a:r>
            <a:endParaRPr dirty="0"/>
          </a:p>
          <a:p>
            <a:pPr marL="0" lvl="0" indent="0" algn="l" rtl="0">
              <a:lnSpc>
                <a:spcPct val="115000"/>
              </a:lnSpc>
              <a:spcBef>
                <a:spcPts val="1200"/>
              </a:spcBef>
              <a:spcAft>
                <a:spcPts val="0"/>
              </a:spcAft>
              <a:buNone/>
            </a:pPr>
            <a:r>
              <a:rPr lang="en" dirty="0"/>
              <a:t> </a:t>
            </a:r>
            <a:endParaRPr dirty="0"/>
          </a:p>
          <a:p>
            <a:pPr marL="0" lvl="0" indent="0" algn="l" rtl="0">
              <a:lnSpc>
                <a:spcPct val="115000"/>
              </a:lnSpc>
              <a:spcBef>
                <a:spcPts val="1200"/>
              </a:spcBef>
              <a:spcAft>
                <a:spcPts val="0"/>
              </a:spcAft>
              <a:buNone/>
            </a:pPr>
            <a:r>
              <a:rPr lang="en" dirty="0"/>
              <a:t> </a:t>
            </a:r>
            <a:endParaRPr dirty="0"/>
          </a:p>
          <a:p>
            <a:pPr marL="0" lvl="0" indent="0" algn="l" rtl="0">
              <a:spcBef>
                <a:spcPts val="12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7"/>
          <p:cNvSpPr txBox="1">
            <a:spLocks noGrp="1"/>
          </p:cNvSpPr>
          <p:nvPr>
            <p:ph type="title" idx="8"/>
          </p:nvPr>
        </p:nvSpPr>
        <p:spPr>
          <a:xfrm>
            <a:off x="1926750" y="711175"/>
            <a:ext cx="52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UNIFORME ESCOLAR</a:t>
            </a:r>
            <a:endParaRPr/>
          </a:p>
        </p:txBody>
      </p:sp>
      <p:pic>
        <p:nvPicPr>
          <p:cNvPr id="483" name="Google Shape;483;p67"/>
          <p:cNvPicPr preferRelativeResize="0"/>
          <p:nvPr/>
        </p:nvPicPr>
        <p:blipFill>
          <a:blip r:embed="rId3">
            <a:alphaModFix/>
          </a:blip>
          <a:stretch>
            <a:fillRect/>
          </a:stretch>
        </p:blipFill>
        <p:spPr>
          <a:xfrm>
            <a:off x="1400700" y="1647575"/>
            <a:ext cx="2293576" cy="2293576"/>
          </a:xfrm>
          <a:prstGeom prst="rect">
            <a:avLst/>
          </a:prstGeom>
          <a:noFill/>
          <a:ln>
            <a:noFill/>
          </a:ln>
        </p:spPr>
      </p:pic>
      <p:sp>
        <p:nvSpPr>
          <p:cNvPr id="484" name="Google Shape;484;p67"/>
          <p:cNvSpPr txBox="1"/>
          <p:nvPr/>
        </p:nvSpPr>
        <p:spPr>
          <a:xfrm>
            <a:off x="4044462" y="1188125"/>
            <a:ext cx="4287538" cy="338551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600" b="1" dirty="0"/>
              <a:t>POLERA INSTITUCIONAL  ( BLANCA O GRIS)</a:t>
            </a:r>
            <a:endParaRPr sz="1600" b="1" dirty="0"/>
          </a:p>
          <a:p>
            <a:pPr marL="0" lvl="0" indent="0" rtl="0">
              <a:spcBef>
                <a:spcPts val="0"/>
              </a:spcBef>
              <a:spcAft>
                <a:spcPts val="0"/>
              </a:spcAft>
              <a:buNone/>
            </a:pPr>
            <a:r>
              <a:rPr lang="en" sz="1600" b="1" dirty="0"/>
              <a:t>-  VARONES:    PANTALÓN GRIS</a:t>
            </a:r>
            <a:endParaRPr sz="1600" b="1" dirty="0"/>
          </a:p>
          <a:p>
            <a:pPr marL="0" lvl="0" indent="0" rtl="0">
              <a:spcBef>
                <a:spcPts val="0"/>
              </a:spcBef>
              <a:spcAft>
                <a:spcPts val="0"/>
              </a:spcAft>
              <a:buNone/>
            </a:pPr>
            <a:r>
              <a:rPr lang="en" sz="1600" b="1" dirty="0"/>
              <a:t>-  DAMAS:        FALDA GRIS</a:t>
            </a:r>
            <a:endParaRPr sz="1600" b="1" dirty="0"/>
          </a:p>
          <a:p>
            <a:pPr marL="0" lvl="0" indent="0" rtl="0">
              <a:spcBef>
                <a:spcPts val="0"/>
              </a:spcBef>
              <a:spcAft>
                <a:spcPts val="0"/>
              </a:spcAft>
              <a:buNone/>
            </a:pPr>
            <a:r>
              <a:rPr lang="en" sz="1600" b="1" dirty="0"/>
              <a:t>-  BUZO INSTITUCIONAL</a:t>
            </a:r>
            <a:endParaRPr sz="1600" b="1" dirty="0"/>
          </a:p>
          <a:p>
            <a:pPr marL="0" lvl="0" indent="0" rtl="0">
              <a:spcBef>
                <a:spcPts val="0"/>
              </a:spcBef>
              <a:spcAft>
                <a:spcPts val="0"/>
              </a:spcAft>
              <a:buNone/>
            </a:pPr>
            <a:r>
              <a:rPr lang="en" sz="1600" b="1" dirty="0"/>
              <a:t>-  CALZADO NEGRO, ZAPATO O ZAPATILLA (SOLO UN TONO)</a:t>
            </a:r>
            <a:endParaRPr sz="1600" b="1" dirty="0"/>
          </a:p>
          <a:p>
            <a:pPr marL="0" lvl="0" indent="0" rtl="0">
              <a:spcBef>
                <a:spcPts val="0"/>
              </a:spcBef>
              <a:spcAft>
                <a:spcPts val="0"/>
              </a:spcAft>
              <a:buNone/>
            </a:pPr>
            <a:r>
              <a:rPr lang="en" sz="1600" b="1" dirty="0"/>
              <a:t>-  CHALECO, POLERÓN AZUL MARINO  SIN DISEÑOS (PROHIBIDO OTROS COLORES)</a:t>
            </a:r>
            <a:endParaRPr sz="1600" b="1" dirty="0"/>
          </a:p>
          <a:p>
            <a:pPr marL="0" lvl="0" indent="0" rtl="0">
              <a:spcBef>
                <a:spcPts val="0"/>
              </a:spcBef>
              <a:spcAft>
                <a:spcPts val="0"/>
              </a:spcAft>
              <a:buNone/>
            </a:pPr>
            <a:endParaRPr lang="en" sz="1600" b="1" dirty="0"/>
          </a:p>
          <a:p>
            <a:pPr marL="0" lvl="0" indent="0" rtl="0">
              <a:spcBef>
                <a:spcPts val="0"/>
              </a:spcBef>
              <a:spcAft>
                <a:spcPts val="0"/>
              </a:spcAft>
              <a:buNone/>
            </a:pPr>
            <a:r>
              <a:rPr lang="en" sz="1600" b="1" dirty="0"/>
              <a:t>SE SUGIERE MARCAR LA ROPA DE LOS ALUMNOS.</a:t>
            </a:r>
            <a:endParaRPr sz="16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8"/>
          <p:cNvSpPr txBox="1"/>
          <p:nvPr/>
        </p:nvSpPr>
        <p:spPr>
          <a:xfrm>
            <a:off x="2752225" y="463131"/>
            <a:ext cx="5880300" cy="36009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                        ASISTENCIA Y PUNTUALIDAD</a:t>
            </a:r>
            <a:endParaRPr b="1" dirty="0"/>
          </a:p>
          <a:p>
            <a:pPr marL="0" lvl="0" indent="0" algn="l" rtl="0">
              <a:spcBef>
                <a:spcPts val="0"/>
              </a:spcBef>
              <a:spcAft>
                <a:spcPts val="0"/>
              </a:spcAft>
              <a:buNone/>
            </a:pPr>
            <a:r>
              <a:rPr lang="en" dirty="0"/>
              <a:t>•  </a:t>
            </a:r>
            <a:r>
              <a:rPr lang="en" sz="1600" dirty="0"/>
              <a:t>Las inasistencias son causal de repitencia.  La exigencia del MINEDUC es de un 85% de asistencia durante el año escolar.</a:t>
            </a:r>
            <a:endParaRPr sz="1600" dirty="0"/>
          </a:p>
          <a:p>
            <a:pPr marL="0" lvl="0" indent="0" algn="l" rtl="0">
              <a:spcBef>
                <a:spcPts val="0"/>
              </a:spcBef>
              <a:spcAft>
                <a:spcPts val="0"/>
              </a:spcAft>
              <a:buNone/>
            </a:pPr>
            <a:r>
              <a:rPr lang="en" sz="1600" dirty="0"/>
              <a:t>•  La</a:t>
            </a:r>
            <a:r>
              <a:rPr lang="en" sz="1600" b="1" u="sng" dirty="0"/>
              <a:t> hora de ingreso es a las 8:00 y 8:15</a:t>
            </a:r>
            <a:r>
              <a:rPr lang="en" sz="1600" dirty="0"/>
              <a:t>, según nivel.</a:t>
            </a:r>
            <a:endParaRPr sz="1600" dirty="0"/>
          </a:p>
          <a:p>
            <a:pPr marL="0" lvl="0" indent="0" algn="l" rtl="0">
              <a:spcBef>
                <a:spcPts val="0"/>
              </a:spcBef>
              <a:spcAft>
                <a:spcPts val="0"/>
              </a:spcAft>
              <a:buNone/>
            </a:pPr>
            <a:r>
              <a:rPr lang="en" sz="1600" dirty="0"/>
              <a:t>•  Los Atrasos  de 5to básico a IV° medio  son considerados </a:t>
            </a:r>
            <a:r>
              <a:rPr lang="en" sz="1600" b="1" dirty="0"/>
              <a:t>desde la 8.15 de la mañana,</a:t>
            </a:r>
            <a:r>
              <a:rPr lang="en" sz="1600" dirty="0"/>
              <a:t> y al t</a:t>
            </a:r>
            <a:r>
              <a:rPr lang="en" sz="1600" b="1" dirty="0">
                <a:solidFill>
                  <a:srgbClr val="FF0000"/>
                </a:solidFill>
              </a:rPr>
              <a:t>ercer atraso el apoderado debe justificar en forma presencial.</a:t>
            </a:r>
            <a:endParaRPr sz="1600" b="1" dirty="0">
              <a:solidFill>
                <a:srgbClr val="FF0000"/>
              </a:solidFill>
            </a:endParaRPr>
          </a:p>
          <a:p>
            <a:pPr marL="0" lvl="0" indent="0" algn="l" rtl="0">
              <a:spcBef>
                <a:spcPts val="0"/>
              </a:spcBef>
              <a:spcAft>
                <a:spcPts val="0"/>
              </a:spcAft>
              <a:buNone/>
            </a:pPr>
            <a:r>
              <a:rPr lang="en" sz="1600" dirty="0"/>
              <a:t>•  Los estudiantes que lleguen atrasados (con o sin apoderados) deberán esperar al cambio de hora para ingresar a su sala y evitar las constantes interrupciones a la clase. Este mal hábito influye negativamente en los aprendizajes  y la creación de  hábitos.</a:t>
            </a:r>
            <a:endParaRPr sz="1600" dirty="0"/>
          </a:p>
          <a:p>
            <a:pPr marL="0" lvl="0" indent="0" algn="l" rtl="0">
              <a:spcBef>
                <a:spcPts val="0"/>
              </a:spcBef>
              <a:spcAft>
                <a:spcPts val="0"/>
              </a:spcAft>
              <a:buNone/>
            </a:pPr>
            <a:r>
              <a:rPr lang="en" sz="1600" dirty="0"/>
              <a:t>•  Informar al colegio  sobre cambios de teléfono, email, etc. pues la comunicación es importante.</a:t>
            </a:r>
            <a:endParaRPr sz="1600" dirty="0"/>
          </a:p>
        </p:txBody>
      </p:sp>
      <p:pic>
        <p:nvPicPr>
          <p:cNvPr id="490" name="Google Shape;490;p68"/>
          <p:cNvPicPr preferRelativeResize="0"/>
          <p:nvPr/>
        </p:nvPicPr>
        <p:blipFill>
          <a:blip r:embed="rId3">
            <a:alphaModFix/>
          </a:blip>
          <a:stretch>
            <a:fillRect/>
          </a:stretch>
        </p:blipFill>
        <p:spPr>
          <a:xfrm>
            <a:off x="887325" y="1203150"/>
            <a:ext cx="1864900" cy="2406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9"/>
          <p:cNvSpPr txBox="1"/>
          <p:nvPr/>
        </p:nvSpPr>
        <p:spPr>
          <a:xfrm>
            <a:off x="4978050" y="425950"/>
            <a:ext cx="27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S</a:t>
            </a:r>
            <a:r>
              <a:rPr lang="en" b="1" dirty="0"/>
              <a:t>ALIDAS AUTORIZADAS ANTES DEL TÉRMINO DE JORNADA</a:t>
            </a:r>
            <a:endParaRPr b="1" dirty="0"/>
          </a:p>
          <a:p>
            <a:pPr marL="0" lvl="0" indent="0" algn="l" rtl="0">
              <a:spcBef>
                <a:spcPts val="0"/>
              </a:spcBef>
              <a:spcAft>
                <a:spcPts val="0"/>
              </a:spcAft>
              <a:buNone/>
            </a:pPr>
            <a:r>
              <a:rPr lang="en" dirty="0"/>
              <a:t>- Las salidas de los estudiantes del Establecimiento,  DEBERÁ SER REALIZADA POR EL APODERADO EN FORMA PRESENCIAL y NO  por escrito o telefónicamente.</a:t>
            </a:r>
            <a:endParaRPr dirty="0"/>
          </a:p>
        </p:txBody>
      </p:sp>
      <p:sp>
        <p:nvSpPr>
          <p:cNvPr id="496" name="Google Shape;496;p69"/>
          <p:cNvSpPr txBox="1"/>
          <p:nvPr/>
        </p:nvSpPr>
        <p:spPr>
          <a:xfrm>
            <a:off x="1383650" y="2439825"/>
            <a:ext cx="3000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USO DE ACCESORIOS O APARATOS TECNOLÓGICOS</a:t>
            </a:r>
            <a:endParaRPr b="1" dirty="0"/>
          </a:p>
          <a:p>
            <a:pPr marL="0" lvl="0" indent="0" algn="l" rtl="0">
              <a:spcBef>
                <a:spcPts val="0"/>
              </a:spcBef>
              <a:spcAft>
                <a:spcPts val="0"/>
              </a:spcAft>
              <a:buNone/>
            </a:pPr>
            <a:r>
              <a:rPr lang="en" dirty="0"/>
              <a:t>-	Son de responsabilidad personal y exclusiva del alumno y familia; por ejemplo; el uso de joyas, instrumentos tecnológicos y/o productos de valor etc.</a:t>
            </a:r>
            <a:endParaRPr dirty="0"/>
          </a:p>
        </p:txBody>
      </p:sp>
      <p:pic>
        <p:nvPicPr>
          <p:cNvPr id="497" name="Google Shape;497;p69"/>
          <p:cNvPicPr preferRelativeResize="0"/>
          <p:nvPr/>
        </p:nvPicPr>
        <p:blipFill>
          <a:blip r:embed="rId3">
            <a:alphaModFix/>
          </a:blip>
          <a:stretch>
            <a:fillRect/>
          </a:stretch>
        </p:blipFill>
        <p:spPr>
          <a:xfrm>
            <a:off x="4243150" y="2631900"/>
            <a:ext cx="1562075" cy="2013300"/>
          </a:xfrm>
          <a:prstGeom prst="rect">
            <a:avLst/>
          </a:prstGeom>
          <a:noFill/>
          <a:ln>
            <a:noFill/>
          </a:ln>
        </p:spPr>
      </p:pic>
      <p:pic>
        <p:nvPicPr>
          <p:cNvPr id="498" name="Google Shape;498;p69"/>
          <p:cNvPicPr preferRelativeResize="0"/>
          <p:nvPr/>
        </p:nvPicPr>
        <p:blipFill>
          <a:blip r:embed="rId4">
            <a:alphaModFix/>
          </a:blip>
          <a:stretch>
            <a:fillRect/>
          </a:stretch>
        </p:blipFill>
        <p:spPr>
          <a:xfrm>
            <a:off x="1942175" y="425950"/>
            <a:ext cx="2300976" cy="1903750"/>
          </a:xfrm>
          <a:prstGeom prst="rect">
            <a:avLst/>
          </a:prstGeom>
          <a:noFill/>
          <a:ln>
            <a:noFill/>
          </a:ln>
        </p:spPr>
      </p:pic>
      <p:sp>
        <p:nvSpPr>
          <p:cNvPr id="499" name="Google Shape;499;p69"/>
          <p:cNvSpPr txBox="1"/>
          <p:nvPr/>
        </p:nvSpPr>
        <p:spPr>
          <a:xfrm>
            <a:off x="5895475" y="3222900"/>
            <a:ext cx="2571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a:t>
            </a:r>
            <a:r>
              <a:rPr lang="en" b="1" dirty="0"/>
              <a:t>EL COLEGIO NO SE RESPONSABILIZA POR LAS PÉRDIDAS”.</a:t>
            </a:r>
            <a:endParaRP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0"/>
          <p:cNvSpPr txBox="1"/>
          <p:nvPr/>
        </p:nvSpPr>
        <p:spPr>
          <a:xfrm>
            <a:off x="1473875" y="451175"/>
            <a:ext cx="3000000" cy="831300"/>
          </a:xfrm>
          <a:prstGeom prst="rect">
            <a:avLst/>
          </a:prstGeom>
          <a:noFill/>
          <a:ln>
            <a:noFill/>
          </a:ln>
        </p:spPr>
        <p:txBody>
          <a:bodyPr spcFirstLastPara="1" wrap="square" lIns="91425" tIns="91425" rIns="91425" bIns="91425" anchor="t" anchorCtr="0">
            <a:noAutofit/>
          </a:bodyPr>
          <a:lstStyle/>
          <a:p>
            <a:pPr marL="457200" lvl="0" indent="-317500" algn="ctr" rtl="0">
              <a:spcBef>
                <a:spcPts val="0"/>
              </a:spcBef>
              <a:spcAft>
                <a:spcPts val="0"/>
              </a:spcAft>
              <a:buSzPts val="1400"/>
              <a:buChar char="●"/>
            </a:pPr>
            <a:r>
              <a:rPr lang="en" b="1" dirty="0"/>
              <a:t>    CUIDADO DE NUESTRO                  COLEGIO</a:t>
            </a:r>
            <a:endParaRPr b="1" dirty="0"/>
          </a:p>
        </p:txBody>
      </p:sp>
      <p:sp>
        <p:nvSpPr>
          <p:cNvPr id="505" name="Google Shape;505;p70"/>
          <p:cNvSpPr txBox="1"/>
          <p:nvPr/>
        </p:nvSpPr>
        <p:spPr>
          <a:xfrm>
            <a:off x="1336431" y="947500"/>
            <a:ext cx="3637694" cy="29392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dirty="0"/>
              <a:t>El cuidado de todo nuestro entorno  es un bien para nuestra estadía en el colegio, lo que hará  ésta más cómoda y llevadera.</a:t>
            </a:r>
          </a:p>
          <a:p>
            <a:pPr marL="0" lvl="0" indent="0" algn="l" rtl="0">
              <a:spcBef>
                <a:spcPts val="0"/>
              </a:spcBef>
              <a:spcAft>
                <a:spcPts val="0"/>
              </a:spcAft>
              <a:buNone/>
            </a:pPr>
            <a:endParaRPr sz="1500" dirty="0"/>
          </a:p>
          <a:p>
            <a:pPr marL="0" lvl="0" indent="0" algn="l" rtl="0">
              <a:spcBef>
                <a:spcPts val="0"/>
              </a:spcBef>
              <a:spcAft>
                <a:spcPts val="0"/>
              </a:spcAft>
              <a:buNone/>
            </a:pPr>
            <a:r>
              <a:rPr lang="en" sz="1500" dirty="0"/>
              <a:t>-  </a:t>
            </a:r>
            <a:r>
              <a:rPr lang="en" sz="1500" b="1" dirty="0"/>
              <a:t>Prohibido  rayar y/o destruir (infraestructura y/o mobiliario).</a:t>
            </a:r>
            <a:endParaRPr sz="1500" b="1" dirty="0"/>
          </a:p>
          <a:p>
            <a:pPr marL="0" lvl="0" indent="0" algn="l" rtl="0">
              <a:spcBef>
                <a:spcPts val="0"/>
              </a:spcBef>
              <a:spcAft>
                <a:spcPts val="0"/>
              </a:spcAft>
              <a:buNone/>
            </a:pPr>
            <a:r>
              <a:rPr lang="en" sz="1500" dirty="0"/>
              <a:t>-  Cuidar los baños es nuestra responsabilidad (son para los mismos estudiantes).</a:t>
            </a:r>
            <a:endParaRPr sz="1500" dirty="0"/>
          </a:p>
          <a:p>
            <a:pPr marL="0" lvl="0" indent="0" algn="l" rtl="0">
              <a:spcBef>
                <a:spcPts val="0"/>
              </a:spcBef>
              <a:spcAft>
                <a:spcPts val="0"/>
              </a:spcAft>
              <a:buNone/>
            </a:pPr>
            <a:r>
              <a:rPr lang="en" sz="1500" dirty="0"/>
              <a:t>-  Hay basureros en todo el colegio.</a:t>
            </a:r>
            <a:endParaRPr sz="1500" dirty="0"/>
          </a:p>
          <a:p>
            <a:pPr marL="0" lvl="0" indent="0" algn="l" rtl="0">
              <a:spcBef>
                <a:spcPts val="0"/>
              </a:spcBef>
              <a:spcAft>
                <a:spcPts val="0"/>
              </a:spcAft>
              <a:buNone/>
            </a:pPr>
            <a:r>
              <a:rPr lang="en" dirty="0"/>
              <a:t>     </a:t>
            </a:r>
            <a:endParaRPr dirty="0"/>
          </a:p>
        </p:txBody>
      </p:sp>
      <p:sp>
        <p:nvSpPr>
          <p:cNvPr id="506" name="Google Shape;506;p70"/>
          <p:cNvSpPr txBox="1"/>
          <p:nvPr/>
        </p:nvSpPr>
        <p:spPr>
          <a:xfrm>
            <a:off x="5278850" y="1282475"/>
            <a:ext cx="32556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dirty="0"/>
          </a:p>
          <a:p>
            <a:pPr marL="0" lvl="0" indent="0" algn="l" rtl="0">
              <a:spcBef>
                <a:spcPts val="0"/>
              </a:spcBef>
              <a:spcAft>
                <a:spcPts val="0"/>
              </a:spcAft>
              <a:buNone/>
            </a:pPr>
            <a:r>
              <a:rPr lang="en" sz="1600" b="1" dirty="0"/>
              <a:t>Es obligación diaria de todos los apoderados y estudiantes  la revisión  de nuestro Notasnet, classroom y canales oficiales, para estar enterados de los deberes académicos e informaciones generales,  la que será necesaria para el contacto directo con el apoderado y ayuda en forma inmediata a nuestros estudiantes.</a:t>
            </a:r>
            <a:endParaRPr sz="1600" b="1" dirty="0"/>
          </a:p>
        </p:txBody>
      </p:sp>
      <p:pic>
        <p:nvPicPr>
          <p:cNvPr id="507" name="Google Shape;507;p70"/>
          <p:cNvPicPr preferRelativeResize="0"/>
          <p:nvPr/>
        </p:nvPicPr>
        <p:blipFill>
          <a:blip r:embed="rId3">
            <a:alphaModFix/>
          </a:blip>
          <a:stretch>
            <a:fillRect/>
          </a:stretch>
        </p:blipFill>
        <p:spPr>
          <a:xfrm>
            <a:off x="6153175" y="451175"/>
            <a:ext cx="1311225" cy="1082850"/>
          </a:xfrm>
          <a:prstGeom prst="rect">
            <a:avLst/>
          </a:prstGeom>
          <a:noFill/>
          <a:ln>
            <a:noFill/>
          </a:ln>
        </p:spPr>
      </p:pic>
      <p:pic>
        <p:nvPicPr>
          <p:cNvPr id="508" name="Google Shape;508;p70"/>
          <p:cNvPicPr preferRelativeResize="0"/>
          <p:nvPr/>
        </p:nvPicPr>
        <p:blipFill>
          <a:blip r:embed="rId4">
            <a:alphaModFix/>
          </a:blip>
          <a:stretch>
            <a:fillRect/>
          </a:stretch>
        </p:blipFill>
        <p:spPr>
          <a:xfrm>
            <a:off x="1666838" y="3761057"/>
            <a:ext cx="2597875" cy="12440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71"/>
          <p:cNvPicPr preferRelativeResize="0"/>
          <p:nvPr/>
        </p:nvPicPr>
        <p:blipFill rotWithShape="1">
          <a:blip r:embed="rId3">
            <a:alphaModFix/>
          </a:blip>
          <a:srcRect l="-3720" t="-1800" r="3719" b="1800"/>
          <a:stretch/>
        </p:blipFill>
        <p:spPr>
          <a:xfrm>
            <a:off x="887350" y="375975"/>
            <a:ext cx="7730276" cy="4361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2"/>
          <p:cNvSpPr txBox="1">
            <a:spLocks noGrp="1"/>
          </p:cNvSpPr>
          <p:nvPr>
            <p:ph type="title"/>
          </p:nvPr>
        </p:nvSpPr>
        <p:spPr>
          <a:xfrm>
            <a:off x="771525" y="320375"/>
            <a:ext cx="3273900" cy="4181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Convivencia Escolar</a:t>
            </a:r>
            <a:endParaRPr dirty="0"/>
          </a:p>
          <a:p>
            <a:pPr marL="0" lvl="0" indent="0" algn="l" rtl="0">
              <a:spcBef>
                <a:spcPts val="0"/>
              </a:spcBef>
              <a:spcAft>
                <a:spcPts val="0"/>
              </a:spcAft>
              <a:buNone/>
            </a:pPr>
            <a:endParaRPr sz="1200" b="0" dirty="0">
              <a:solidFill>
                <a:srgbClr val="000000"/>
              </a:solidFill>
              <a:latin typeface="Arial"/>
              <a:ea typeface="Arial"/>
              <a:cs typeface="Arial"/>
              <a:sym typeface="Arial"/>
            </a:endParaRPr>
          </a:p>
          <a:p>
            <a:pPr marL="0" marR="0" lvl="0" indent="0" algn="l" rtl="0">
              <a:spcBef>
                <a:spcPts val="0"/>
              </a:spcBef>
              <a:spcAft>
                <a:spcPts val="0"/>
              </a:spcAft>
              <a:buNone/>
            </a:pPr>
            <a:r>
              <a:rPr lang="en" sz="1400" b="0" dirty="0">
                <a:solidFill>
                  <a:srgbClr val="000000"/>
                </a:solidFill>
                <a:latin typeface="Arial"/>
                <a:ea typeface="Arial"/>
                <a:cs typeface="Arial"/>
                <a:sym typeface="Arial"/>
              </a:rPr>
              <a:t>Estimados Padres y Apoderados</a:t>
            </a:r>
            <a:endParaRPr sz="1400" b="0" dirty="0">
              <a:solidFill>
                <a:srgbClr val="000000"/>
              </a:solidFill>
              <a:latin typeface="Arial"/>
              <a:ea typeface="Arial"/>
              <a:cs typeface="Arial"/>
              <a:sym typeface="Arial"/>
            </a:endParaRPr>
          </a:p>
          <a:p>
            <a:pPr marL="0" marR="0" lvl="0" indent="0" algn="l" rtl="0">
              <a:lnSpc>
                <a:spcPct val="115000"/>
              </a:lnSpc>
              <a:spcBef>
                <a:spcPts val="1200"/>
              </a:spcBef>
              <a:spcAft>
                <a:spcPts val="0"/>
              </a:spcAft>
              <a:buNone/>
            </a:pPr>
            <a:r>
              <a:rPr lang="en" sz="1400" b="0" dirty="0">
                <a:solidFill>
                  <a:srgbClr val="000000"/>
                </a:solidFill>
                <a:latin typeface="Arial"/>
                <a:ea typeface="Arial"/>
                <a:cs typeface="Arial"/>
                <a:sym typeface="Arial"/>
              </a:rPr>
              <a:t>El departamento de Convivencia Escolar les da una cordial bienvenida a este año escolar 2024 que llega, para todos, con nuevos desafíos.</a:t>
            </a:r>
            <a:endParaRPr sz="1400" b="0" dirty="0">
              <a:solidFill>
                <a:srgbClr val="000000"/>
              </a:solidFill>
              <a:latin typeface="Arial"/>
              <a:ea typeface="Arial"/>
              <a:cs typeface="Arial"/>
              <a:sym typeface="Arial"/>
            </a:endParaRPr>
          </a:p>
          <a:p>
            <a:pPr marL="0" marR="0" lvl="0" indent="0" algn="l" rtl="0">
              <a:lnSpc>
                <a:spcPct val="115000"/>
              </a:lnSpc>
              <a:spcBef>
                <a:spcPts val="1200"/>
              </a:spcBef>
              <a:spcAft>
                <a:spcPts val="0"/>
              </a:spcAft>
              <a:buNone/>
            </a:pPr>
            <a:r>
              <a:rPr lang="en" sz="1400" dirty="0">
                <a:solidFill>
                  <a:srgbClr val="000000"/>
                </a:solidFill>
                <a:latin typeface="Arial"/>
                <a:ea typeface="Arial"/>
                <a:cs typeface="Arial"/>
                <a:sym typeface="Arial"/>
              </a:rPr>
              <a:t>Nuestro objetivo principal en el plan de Convivencia es</a:t>
            </a:r>
            <a:r>
              <a:rPr lang="en" sz="1400" b="0" dirty="0">
                <a:solidFill>
                  <a:srgbClr val="000000"/>
                </a:solidFill>
                <a:latin typeface="Arial"/>
                <a:ea typeface="Arial"/>
                <a:cs typeface="Arial"/>
                <a:sym typeface="Arial"/>
              </a:rPr>
              <a:t>: Promover un ambiente de buena convivencia escolar entre los diferentes estamentos de la Comunidad Escolar, comprendiendo acciones de prevención, promoción e intervención que incorporen los valores del Proyecto Educacional Institucional del Establecimiento</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p:txBody>
      </p:sp>
      <p:sp>
        <p:nvSpPr>
          <p:cNvPr id="519" name="Google Shape;519;p72"/>
          <p:cNvSpPr txBox="1"/>
          <p:nvPr/>
        </p:nvSpPr>
        <p:spPr>
          <a:xfrm>
            <a:off x="6358100" y="1064938"/>
            <a:ext cx="2101200" cy="53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solidFill>
                <a:schemeClr val="accent2"/>
              </a:solidFill>
              <a:latin typeface="Concert One"/>
              <a:ea typeface="Concert One"/>
              <a:cs typeface="Concert One"/>
              <a:sym typeface="Concert One"/>
            </a:endParaRPr>
          </a:p>
        </p:txBody>
      </p:sp>
      <p:sp>
        <p:nvSpPr>
          <p:cNvPr id="520" name="Google Shape;520;p72"/>
          <p:cNvSpPr txBox="1"/>
          <p:nvPr/>
        </p:nvSpPr>
        <p:spPr>
          <a:xfrm>
            <a:off x="6358100" y="3155438"/>
            <a:ext cx="2101200" cy="53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solidFill>
                <a:schemeClr val="accent2"/>
              </a:solidFill>
              <a:latin typeface="Concert One"/>
              <a:ea typeface="Concert One"/>
              <a:cs typeface="Concert One"/>
              <a:sym typeface="Concert One"/>
            </a:endParaRPr>
          </a:p>
        </p:txBody>
      </p:sp>
      <p:sp>
        <p:nvSpPr>
          <p:cNvPr id="521" name="Google Shape;521;p72"/>
          <p:cNvSpPr txBox="1"/>
          <p:nvPr/>
        </p:nvSpPr>
        <p:spPr>
          <a:xfrm>
            <a:off x="6358100" y="3538851"/>
            <a:ext cx="2101200" cy="53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oboto Mono Medium"/>
              <a:ea typeface="Roboto Mono Medium"/>
              <a:cs typeface="Roboto Mono Medium"/>
              <a:sym typeface="Roboto Mono Medium"/>
            </a:endParaRPr>
          </a:p>
        </p:txBody>
      </p:sp>
      <p:sp>
        <p:nvSpPr>
          <p:cNvPr id="522" name="Google Shape;522;p72"/>
          <p:cNvSpPr txBox="1"/>
          <p:nvPr/>
        </p:nvSpPr>
        <p:spPr>
          <a:xfrm>
            <a:off x="6358100" y="2111213"/>
            <a:ext cx="2101200" cy="53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solidFill>
                <a:schemeClr val="accent2"/>
              </a:solidFill>
              <a:latin typeface="Concert One"/>
              <a:ea typeface="Concert One"/>
              <a:cs typeface="Concert One"/>
              <a:sym typeface="Concert One"/>
            </a:endParaRPr>
          </a:p>
        </p:txBody>
      </p:sp>
      <p:sp>
        <p:nvSpPr>
          <p:cNvPr id="523" name="Google Shape;523;p72"/>
          <p:cNvSpPr txBox="1"/>
          <p:nvPr/>
        </p:nvSpPr>
        <p:spPr>
          <a:xfrm>
            <a:off x="6358100" y="2494613"/>
            <a:ext cx="2101200" cy="53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oboto Mono Medium"/>
              <a:ea typeface="Roboto Mono Medium"/>
              <a:cs typeface="Roboto Mono Medium"/>
              <a:sym typeface="Roboto Mono Medium"/>
            </a:endParaRPr>
          </a:p>
        </p:txBody>
      </p:sp>
      <p:sp>
        <p:nvSpPr>
          <p:cNvPr id="525" name="Google Shape;525;p72"/>
          <p:cNvSpPr txBox="1"/>
          <p:nvPr/>
        </p:nvSpPr>
        <p:spPr>
          <a:xfrm>
            <a:off x="5133425" y="1065975"/>
            <a:ext cx="892800" cy="53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solidFill>
                <a:schemeClr val="accent2"/>
              </a:solidFill>
              <a:latin typeface="Concert One"/>
              <a:ea typeface="Concert One"/>
              <a:cs typeface="Concert One"/>
              <a:sym typeface="Concert One"/>
            </a:endParaRPr>
          </a:p>
        </p:txBody>
      </p:sp>
      <p:sp>
        <p:nvSpPr>
          <p:cNvPr id="526" name="Google Shape;526;p72"/>
          <p:cNvSpPr txBox="1"/>
          <p:nvPr/>
        </p:nvSpPr>
        <p:spPr>
          <a:xfrm>
            <a:off x="5133425" y="2112250"/>
            <a:ext cx="892800" cy="53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solidFill>
                <a:schemeClr val="accent2"/>
              </a:solidFill>
              <a:latin typeface="Concert One"/>
              <a:ea typeface="Concert One"/>
              <a:cs typeface="Concert One"/>
              <a:sym typeface="Concert One"/>
            </a:endParaRPr>
          </a:p>
        </p:txBody>
      </p:sp>
      <p:graphicFrame>
        <p:nvGraphicFramePr>
          <p:cNvPr id="527" name="Google Shape;527;p72"/>
          <p:cNvGraphicFramePr/>
          <p:nvPr/>
        </p:nvGraphicFramePr>
        <p:xfrm>
          <a:off x="4640300" y="416175"/>
          <a:ext cx="4044850" cy="2579661"/>
        </p:xfrm>
        <a:graphic>
          <a:graphicData uri="http://schemas.openxmlformats.org/drawingml/2006/table">
            <a:tbl>
              <a:tblPr>
                <a:noFill/>
                <a:tableStyleId>{76163888-7F2B-4A13-83AA-E006CB4BF84E}</a:tableStyleId>
              </a:tblPr>
              <a:tblGrid>
                <a:gridCol w="1155950">
                  <a:extLst>
                    <a:ext uri="{9D8B030D-6E8A-4147-A177-3AD203B41FA5}">
                      <a16:colId xmlns:a16="http://schemas.microsoft.com/office/drawing/2014/main" val="20000"/>
                    </a:ext>
                  </a:extLst>
                </a:gridCol>
                <a:gridCol w="1118100">
                  <a:extLst>
                    <a:ext uri="{9D8B030D-6E8A-4147-A177-3AD203B41FA5}">
                      <a16:colId xmlns:a16="http://schemas.microsoft.com/office/drawing/2014/main" val="20001"/>
                    </a:ext>
                  </a:extLst>
                </a:gridCol>
                <a:gridCol w="1770800">
                  <a:extLst>
                    <a:ext uri="{9D8B030D-6E8A-4147-A177-3AD203B41FA5}">
                      <a16:colId xmlns:a16="http://schemas.microsoft.com/office/drawing/2014/main" val="20002"/>
                    </a:ext>
                  </a:extLst>
                </a:gridCol>
              </a:tblGrid>
              <a:tr h="721425">
                <a:tc>
                  <a:txBody>
                    <a:bodyPr/>
                    <a:lstStyle/>
                    <a:p>
                      <a:pPr marL="0" lvl="0" indent="0" algn="l" rtl="0">
                        <a:lnSpc>
                          <a:spcPct val="115000"/>
                        </a:lnSpc>
                        <a:spcBef>
                          <a:spcPts val="1200"/>
                        </a:spcBef>
                        <a:spcAft>
                          <a:spcPts val="0"/>
                        </a:spcAft>
                        <a:buNone/>
                      </a:pPr>
                      <a:r>
                        <a:rPr lang="en" sz="1100" b="1"/>
                        <a:t>Jocelyn Zamorano</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100" b="1"/>
                        <a:t>Psicóloga desde Pre- Kínder a 5° Básico y 6° B</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100" b="1"/>
                        <a:t>j.zamorano@heinrich.cl</a:t>
                      </a:r>
                      <a:endParaRPr sz="1100" b="1"/>
                    </a:p>
                    <a:p>
                      <a:pPr marL="0" lvl="0" indent="0" algn="l" rtl="0">
                        <a:lnSpc>
                          <a:spcPct val="115000"/>
                        </a:lnSpc>
                        <a:spcBef>
                          <a:spcPts val="1200"/>
                        </a:spcBef>
                        <a:spcAft>
                          <a:spcPts val="0"/>
                        </a:spcAft>
                        <a:buNone/>
                      </a:pPr>
                      <a:r>
                        <a:rPr lang="en" sz="1100" b="1"/>
                        <a:t> </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5075">
                <a:tc>
                  <a:txBody>
                    <a:bodyPr/>
                    <a:lstStyle/>
                    <a:p>
                      <a:pPr marL="0" lvl="0" indent="0" algn="l" rtl="0">
                        <a:lnSpc>
                          <a:spcPct val="115000"/>
                        </a:lnSpc>
                        <a:spcBef>
                          <a:spcPts val="1200"/>
                        </a:spcBef>
                        <a:spcAft>
                          <a:spcPts val="0"/>
                        </a:spcAft>
                        <a:buNone/>
                      </a:pPr>
                      <a:r>
                        <a:rPr lang="en" sz="1100" b="1"/>
                        <a:t>Jacqueline Ramos</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100" b="1"/>
                        <a:t>Psicóloga desde 6°A a IV medio</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lnSpc>
                          <a:spcPct val="115000"/>
                        </a:lnSpc>
                        <a:spcBef>
                          <a:spcPts val="1800"/>
                        </a:spcBef>
                        <a:spcAft>
                          <a:spcPts val="0"/>
                        </a:spcAft>
                        <a:buNone/>
                      </a:pPr>
                      <a:r>
                        <a:rPr lang="en" sz="1300" b="1"/>
                        <a:t>j.ramos@heinrich.cl</a:t>
                      </a:r>
                      <a:endParaRPr sz="1300" b="1"/>
                    </a:p>
                    <a:p>
                      <a:pPr marL="0" lvl="0" indent="0" algn="l" rtl="0">
                        <a:lnSpc>
                          <a:spcPct val="115000"/>
                        </a:lnSpc>
                        <a:spcBef>
                          <a:spcPts val="1200"/>
                        </a:spcBef>
                        <a:spcAft>
                          <a:spcPts val="0"/>
                        </a:spcAft>
                        <a:buNone/>
                      </a:pPr>
                      <a:r>
                        <a:rPr lang="en" sz="1000" b="1"/>
                        <a:t> </a:t>
                      </a:r>
                      <a:endParaRPr sz="10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55350">
                <a:tc>
                  <a:txBody>
                    <a:bodyPr/>
                    <a:lstStyle/>
                    <a:p>
                      <a:pPr marL="0" lvl="0" indent="0" algn="l" rtl="0">
                        <a:lnSpc>
                          <a:spcPct val="115000"/>
                        </a:lnSpc>
                        <a:spcBef>
                          <a:spcPts val="1200"/>
                        </a:spcBef>
                        <a:spcAft>
                          <a:spcPts val="0"/>
                        </a:spcAft>
                        <a:buNone/>
                      </a:pPr>
                      <a:r>
                        <a:rPr lang="en" sz="1100" b="1"/>
                        <a:t>Ana María Lazo</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100" b="1"/>
                        <a:t>Encargada de Convivencia Escolar</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100" b="1"/>
                        <a:t>Convivencia_newhigh@heinrich.cl</a:t>
                      </a:r>
                      <a:endParaRPr sz="1100" b="1"/>
                    </a:p>
                    <a:p>
                      <a:pPr marL="0" lvl="0" indent="0" algn="l" rtl="0">
                        <a:lnSpc>
                          <a:spcPct val="115000"/>
                        </a:lnSpc>
                        <a:spcBef>
                          <a:spcPts val="1200"/>
                        </a:spcBef>
                        <a:spcAft>
                          <a:spcPts val="0"/>
                        </a:spcAft>
                        <a:buNone/>
                      </a:pPr>
                      <a:r>
                        <a:rPr lang="en" sz="1100" b="1"/>
                        <a:t> </a:t>
                      </a:r>
                      <a:endParaRPr sz="1100" b="1"/>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3"/>
          <p:cNvSpPr txBox="1">
            <a:spLocks noGrp="1"/>
          </p:cNvSpPr>
          <p:nvPr>
            <p:ph type="title"/>
          </p:nvPr>
        </p:nvSpPr>
        <p:spPr>
          <a:xfrm>
            <a:off x="1378125" y="421225"/>
            <a:ext cx="5933700" cy="609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600" b="0" dirty="0">
                <a:solidFill>
                  <a:srgbClr val="000000"/>
                </a:solidFill>
                <a:latin typeface="Arial"/>
                <a:ea typeface="Arial"/>
                <a:cs typeface="Arial"/>
                <a:sym typeface="Arial"/>
              </a:rPr>
              <a:t>Dentro del año escolar el Departamento de Convivencia contempla realizar</a:t>
            </a:r>
            <a:r>
              <a:rPr lang="en" sz="1100" b="0" dirty="0">
                <a:solidFill>
                  <a:srgbClr val="000000"/>
                </a:solidFill>
                <a:latin typeface="Times New Roman"/>
                <a:ea typeface="Times New Roman"/>
                <a:cs typeface="Times New Roman"/>
                <a:sym typeface="Times New Roman"/>
              </a:rPr>
              <a:t>  </a:t>
            </a:r>
            <a:r>
              <a:rPr lang="en" sz="1600" b="0" dirty="0">
                <a:solidFill>
                  <a:srgbClr val="000000"/>
                </a:solidFill>
                <a:latin typeface="Arial"/>
                <a:ea typeface="Arial"/>
                <a:cs typeface="Arial"/>
                <a:sym typeface="Arial"/>
              </a:rPr>
              <a:t>talleres y/o intervenciones sobre distintas temáticas: </a:t>
            </a:r>
            <a:br>
              <a:rPr lang="en" sz="1600" b="0" dirty="0">
                <a:solidFill>
                  <a:srgbClr val="000000"/>
                </a:solidFill>
                <a:latin typeface="Arial"/>
                <a:ea typeface="Arial"/>
                <a:cs typeface="Arial"/>
                <a:sym typeface="Arial"/>
              </a:rPr>
            </a:br>
            <a:r>
              <a:rPr lang="en" sz="1600" b="0" dirty="0">
                <a:solidFill>
                  <a:srgbClr val="000000"/>
                </a:solidFill>
                <a:latin typeface="Arial"/>
                <a:ea typeface="Arial"/>
                <a:cs typeface="Arial"/>
                <a:sym typeface="Arial"/>
              </a:rPr>
              <a:t>- prevención de acoso escolar, en relación al Plan de Sexualidad, </a:t>
            </a:r>
            <a:br>
              <a:rPr lang="en" sz="1600" b="0" dirty="0">
                <a:solidFill>
                  <a:srgbClr val="000000"/>
                </a:solidFill>
                <a:latin typeface="Arial"/>
                <a:ea typeface="Arial"/>
                <a:cs typeface="Arial"/>
                <a:sym typeface="Arial"/>
              </a:rPr>
            </a:br>
            <a:r>
              <a:rPr lang="en" sz="1600" b="0" dirty="0">
                <a:solidFill>
                  <a:srgbClr val="000000"/>
                </a:solidFill>
                <a:latin typeface="Arial"/>
                <a:ea typeface="Arial"/>
                <a:cs typeface="Arial"/>
                <a:sym typeface="Arial"/>
              </a:rPr>
              <a:t>- tipos de relaciones (familiares, amistad, de pareja) y formas saludables de vincularse, </a:t>
            </a:r>
            <a:br>
              <a:rPr lang="en" sz="1600" b="0" dirty="0">
                <a:solidFill>
                  <a:srgbClr val="000000"/>
                </a:solidFill>
                <a:latin typeface="Arial"/>
                <a:ea typeface="Arial"/>
                <a:cs typeface="Arial"/>
                <a:sym typeface="Arial"/>
              </a:rPr>
            </a:br>
            <a:r>
              <a:rPr lang="en" sz="1600" b="0" dirty="0">
                <a:solidFill>
                  <a:srgbClr val="000000"/>
                </a:solidFill>
                <a:latin typeface="Arial"/>
                <a:ea typeface="Arial"/>
                <a:cs typeface="Arial"/>
                <a:sym typeface="Arial"/>
              </a:rPr>
              <a:t>- prevención del abuso sexual infantil (autocuidado, aspectos biológicos, señales de alerta, redes de apoyo, conocimiento y valoración de su sexualidad, entre otros.), </a:t>
            </a:r>
            <a:br>
              <a:rPr lang="en" sz="1600" b="0" dirty="0">
                <a:solidFill>
                  <a:srgbClr val="000000"/>
                </a:solidFill>
                <a:latin typeface="Arial"/>
                <a:ea typeface="Arial"/>
                <a:cs typeface="Arial"/>
                <a:sym typeface="Arial"/>
              </a:rPr>
            </a:br>
            <a:r>
              <a:rPr lang="en" sz="1600" b="0" dirty="0">
                <a:solidFill>
                  <a:srgbClr val="000000"/>
                </a:solidFill>
                <a:latin typeface="Arial"/>
                <a:ea typeface="Arial"/>
                <a:cs typeface="Arial"/>
                <a:sym typeface="Arial"/>
              </a:rPr>
              <a:t>- autocuidado y pubertad, etc </a:t>
            </a:r>
            <a:r>
              <a:rPr lang="en" sz="1200" b="0" dirty="0">
                <a:solidFill>
                  <a:srgbClr val="000000"/>
                </a:solidFill>
                <a:latin typeface="Arial"/>
                <a:ea typeface="Arial"/>
                <a:cs typeface="Arial"/>
                <a:sym typeface="Arial"/>
              </a:rPr>
              <a:t>  </a:t>
            </a:r>
            <a:r>
              <a:rPr lang="en" sz="700" b="0" dirty="0">
                <a:solidFill>
                  <a:srgbClr val="000000"/>
                </a:solidFill>
                <a:latin typeface="Times New Roman"/>
                <a:ea typeface="Times New Roman"/>
                <a:cs typeface="Times New Roman"/>
                <a:sym typeface="Times New Roman"/>
              </a:rPr>
              <a:t>   </a:t>
            </a:r>
            <a:r>
              <a:rPr lang="en" sz="1200" b="0" dirty="0">
                <a:solidFill>
                  <a:srgbClr val="000000"/>
                </a:solidFill>
                <a:latin typeface="Arial"/>
                <a:ea typeface="Arial"/>
                <a:cs typeface="Arial"/>
                <a:sym typeface="Arial"/>
              </a:rPr>
              <a:t> </a:t>
            </a:r>
            <a:endParaRPr sz="1200" b="0" dirty="0">
              <a:solidFill>
                <a:srgbClr val="000000"/>
              </a:solidFill>
              <a:latin typeface="Arial"/>
              <a:ea typeface="Arial"/>
              <a:cs typeface="Arial"/>
              <a:sym typeface="Arial"/>
            </a:endParaRPr>
          </a:p>
          <a:p>
            <a:pPr marL="0" lvl="0" indent="0" algn="l" rtl="0">
              <a:spcBef>
                <a:spcPts val="1200"/>
              </a:spcBef>
              <a:spcAft>
                <a:spcPts val="0"/>
              </a:spcAft>
              <a:buNone/>
            </a:pPr>
            <a:endParaRPr sz="1200" b="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Correo institucional y classroom</a:t>
            </a:r>
            <a:endParaRPr/>
          </a:p>
        </p:txBody>
      </p:sp>
      <p:sp>
        <p:nvSpPr>
          <p:cNvPr id="322" name="Google Shape;322;p47"/>
          <p:cNvSpPr txBox="1">
            <a:spLocks noGrp="1"/>
          </p:cNvSpPr>
          <p:nvPr>
            <p:ph type="body" idx="1"/>
          </p:nvPr>
        </p:nvSpPr>
        <p:spPr>
          <a:xfrm>
            <a:off x="1361625" y="1194050"/>
            <a:ext cx="6963300" cy="324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Ya se encuentran creadas todas las cuentas de correo electrónica. El correo de cada estudiante es apellido paterno, numero de rut (sin puntos ni guion); por ejemplo</a:t>
            </a:r>
            <a:endParaRPr sz="1400">
              <a:solidFill>
                <a:srgbClr val="000000"/>
              </a:solidFill>
            </a:endParaRPr>
          </a:p>
          <a:p>
            <a:pPr marL="0" lvl="0" indent="0" algn="l" rtl="0">
              <a:spcBef>
                <a:spcPts val="1600"/>
              </a:spcBef>
              <a:spcAft>
                <a:spcPts val="0"/>
              </a:spcAft>
              <a:buNone/>
            </a:pPr>
            <a:r>
              <a:rPr lang="en" sz="1400">
                <a:solidFill>
                  <a:srgbClr val="000000"/>
                </a:solidFill>
              </a:rPr>
              <a:t>Nombre estudiante: María Fernanda Del Río Espinoza</a:t>
            </a:r>
            <a:endParaRPr sz="1400">
              <a:solidFill>
                <a:srgbClr val="000000"/>
              </a:solidFill>
            </a:endParaRPr>
          </a:p>
          <a:p>
            <a:pPr marL="0" lvl="0" indent="0" algn="l" rtl="0">
              <a:spcBef>
                <a:spcPts val="1600"/>
              </a:spcBef>
              <a:spcAft>
                <a:spcPts val="0"/>
              </a:spcAft>
              <a:buNone/>
            </a:pPr>
            <a:r>
              <a:rPr lang="en" sz="1400">
                <a:solidFill>
                  <a:srgbClr val="000000"/>
                </a:solidFill>
              </a:rPr>
              <a:t>Rut:12.345.678-9</a:t>
            </a:r>
            <a:endParaRPr sz="1400">
              <a:solidFill>
                <a:srgbClr val="000000"/>
              </a:solidFill>
            </a:endParaRPr>
          </a:p>
          <a:p>
            <a:pPr marL="0" lvl="0" indent="0" algn="l" rtl="0">
              <a:spcBef>
                <a:spcPts val="1600"/>
              </a:spcBef>
              <a:spcAft>
                <a:spcPts val="0"/>
              </a:spcAft>
              <a:buNone/>
            </a:pPr>
            <a:r>
              <a:rPr lang="en" sz="1400">
                <a:solidFill>
                  <a:srgbClr val="000000"/>
                </a:solidFill>
              </a:rPr>
              <a:t>Su correo, sería: </a:t>
            </a:r>
            <a:r>
              <a:rPr lang="en" sz="1400" u="sng">
                <a:solidFill>
                  <a:srgbClr val="000000"/>
                </a:solidFill>
                <a:hlinkClick r:id="rId3">
                  <a:extLst>
                    <a:ext uri="{A12FA001-AC4F-418D-AE19-62706E023703}">
                      <ahyp:hlinkClr xmlns:ahyp="http://schemas.microsoft.com/office/drawing/2018/hyperlinkcolor" val="tx"/>
                    </a:ext>
                  </a:extLst>
                </a:hlinkClick>
              </a:rPr>
              <a:t>delrio123456789@heinrich.cl</a:t>
            </a:r>
            <a:endParaRPr sz="1400">
              <a:solidFill>
                <a:srgbClr val="000000"/>
              </a:solidFill>
            </a:endParaRPr>
          </a:p>
          <a:p>
            <a:pPr marL="0" lvl="0" indent="0" algn="l" rtl="0">
              <a:spcBef>
                <a:spcPts val="1600"/>
              </a:spcBef>
              <a:spcAft>
                <a:spcPts val="0"/>
              </a:spcAft>
              <a:buNone/>
            </a:pPr>
            <a:r>
              <a:rPr lang="en" sz="1400">
                <a:solidFill>
                  <a:srgbClr val="000000"/>
                </a:solidFill>
              </a:rPr>
              <a:t>Clave inicial: 12345678</a:t>
            </a: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Las invitaciones a los classroom se enviaron el         día 15 de marzo.</a:t>
            </a:r>
            <a:endParaRPr sz="1400">
              <a:solidFill>
                <a:srgbClr val="000000"/>
              </a:solidFill>
            </a:endParaRPr>
          </a:p>
          <a:p>
            <a:pPr marL="0" lvl="0" indent="0" algn="l" rtl="0">
              <a:spcBef>
                <a:spcPts val="1600"/>
              </a:spcBef>
              <a:spcAft>
                <a:spcPts val="1600"/>
              </a:spcAft>
              <a:buNone/>
            </a:pPr>
            <a:endParaRPr/>
          </a:p>
        </p:txBody>
      </p:sp>
      <p:pic>
        <p:nvPicPr>
          <p:cNvPr id="323" name="Google Shape;323;p47"/>
          <p:cNvPicPr preferRelativeResize="0"/>
          <p:nvPr/>
        </p:nvPicPr>
        <p:blipFill>
          <a:blip r:embed="rId4">
            <a:alphaModFix/>
          </a:blip>
          <a:stretch>
            <a:fillRect/>
          </a:stretch>
        </p:blipFill>
        <p:spPr>
          <a:xfrm rot="-1116019">
            <a:off x="7501054" y="3001340"/>
            <a:ext cx="1859769" cy="1967444"/>
          </a:xfrm>
          <a:prstGeom prst="rect">
            <a:avLst/>
          </a:prstGeom>
          <a:noFill/>
          <a:ln>
            <a:noFill/>
          </a:ln>
        </p:spPr>
      </p:pic>
      <p:sp>
        <p:nvSpPr>
          <p:cNvPr id="324" name="Google Shape;324;p47"/>
          <p:cNvSpPr txBox="1"/>
          <p:nvPr/>
        </p:nvSpPr>
        <p:spPr>
          <a:xfrm rot="-1091031">
            <a:off x="7754598" y="3355883"/>
            <a:ext cx="1168979" cy="12583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12121"/>
                </a:solidFill>
                <a:latin typeface="Roboto Mono Medium"/>
                <a:ea typeface="Roboto Mono Medium"/>
                <a:cs typeface="Roboto Mono Medium"/>
                <a:sym typeface="Roboto Mono Medium"/>
              </a:rPr>
              <a:t>Consultas a</a:t>
            </a:r>
            <a:endParaRPr>
              <a:solidFill>
                <a:srgbClr val="212121"/>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rgbClr val="212121"/>
                </a:solidFill>
                <a:latin typeface="Roboto Mono Medium"/>
                <a:ea typeface="Roboto Mono Medium"/>
                <a:cs typeface="Roboto Mono Medium"/>
                <a:sym typeface="Roboto Mono Medium"/>
              </a:rPr>
              <a:t>n.candia@heinrich.cl</a:t>
            </a:r>
            <a:endParaRPr>
              <a:solidFill>
                <a:srgbClr val="212121"/>
              </a:solidFill>
              <a:latin typeface="Roboto Mono Medium"/>
              <a:ea typeface="Roboto Mono Medium"/>
              <a:cs typeface="Roboto Mono Medium"/>
              <a:sym typeface="Roboto Mono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4"/>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500" b="0" dirty="0">
                <a:solidFill>
                  <a:srgbClr val="000000"/>
                </a:solidFill>
                <a:latin typeface="Arial"/>
                <a:ea typeface="Arial"/>
                <a:cs typeface="Arial"/>
                <a:sym typeface="Arial"/>
              </a:rPr>
              <a:t>Acciones que se han realizado durante el mes de marzo.</a:t>
            </a:r>
            <a:endParaRPr sz="1500" b="0" dirty="0">
              <a:solidFill>
                <a:srgbClr val="000000"/>
              </a:solidFill>
              <a:latin typeface="Arial"/>
              <a:ea typeface="Arial"/>
              <a:cs typeface="Arial"/>
              <a:sym typeface="Arial"/>
            </a:endParaRPr>
          </a:p>
          <a:p>
            <a:pPr marL="0" lvl="0" indent="-228600" algn="l" rtl="0">
              <a:lnSpc>
                <a:spcPct val="115000"/>
              </a:lnSpc>
              <a:spcBef>
                <a:spcPts val="1200"/>
              </a:spcBef>
              <a:spcAft>
                <a:spcPts val="0"/>
              </a:spcAft>
              <a:buNone/>
            </a:pPr>
            <a:r>
              <a:rPr lang="en" sz="1500" b="0" dirty="0">
                <a:solidFill>
                  <a:srgbClr val="000000"/>
                </a:solidFill>
                <a:latin typeface="Arial"/>
                <a:ea typeface="Arial"/>
                <a:cs typeface="Arial"/>
                <a:sym typeface="Arial"/>
              </a:rPr>
              <a:t>Ø</a:t>
            </a:r>
            <a:r>
              <a:rPr lang="en" sz="1000" b="0" dirty="0">
                <a:solidFill>
                  <a:srgbClr val="000000"/>
                </a:solidFill>
                <a:latin typeface="Times New Roman"/>
                <a:ea typeface="Times New Roman"/>
                <a:cs typeface="Times New Roman"/>
                <a:sym typeface="Times New Roman"/>
              </a:rPr>
              <a:t>  </a:t>
            </a:r>
            <a:r>
              <a:rPr lang="en" sz="1500" b="0" dirty="0">
                <a:solidFill>
                  <a:srgbClr val="000000"/>
                </a:solidFill>
                <a:latin typeface="Arial"/>
                <a:ea typeface="Arial"/>
                <a:cs typeface="Arial"/>
                <a:sym typeface="Arial"/>
              </a:rPr>
              <a:t>Actividades del Día de Internacional de la Mujer.</a:t>
            </a:r>
            <a:endParaRPr sz="1500" b="0" dirty="0">
              <a:solidFill>
                <a:srgbClr val="000000"/>
              </a:solidFill>
              <a:latin typeface="Arial"/>
              <a:ea typeface="Arial"/>
              <a:cs typeface="Arial"/>
              <a:sym typeface="Arial"/>
            </a:endParaRPr>
          </a:p>
          <a:p>
            <a:pPr marL="0" lvl="0" indent="-228600" algn="l" rtl="0">
              <a:lnSpc>
                <a:spcPct val="115000"/>
              </a:lnSpc>
              <a:spcBef>
                <a:spcPts val="1200"/>
              </a:spcBef>
              <a:spcAft>
                <a:spcPts val="0"/>
              </a:spcAft>
              <a:buNone/>
            </a:pPr>
            <a:r>
              <a:rPr lang="en" sz="1500" b="0" dirty="0">
                <a:solidFill>
                  <a:srgbClr val="000000"/>
                </a:solidFill>
                <a:latin typeface="Arial"/>
                <a:ea typeface="Arial"/>
                <a:cs typeface="Arial"/>
                <a:sym typeface="Arial"/>
              </a:rPr>
              <a:t>Ø</a:t>
            </a:r>
            <a:r>
              <a:rPr lang="en" sz="1000" b="0" dirty="0">
                <a:solidFill>
                  <a:srgbClr val="000000"/>
                </a:solidFill>
                <a:latin typeface="Times New Roman"/>
                <a:ea typeface="Times New Roman"/>
                <a:cs typeface="Times New Roman"/>
                <a:sym typeface="Times New Roman"/>
              </a:rPr>
              <a:t>  </a:t>
            </a:r>
            <a:r>
              <a:rPr lang="en" sz="1500" b="0" dirty="0">
                <a:solidFill>
                  <a:srgbClr val="000000"/>
                </a:solidFill>
                <a:latin typeface="Arial"/>
                <a:ea typeface="Arial"/>
                <a:cs typeface="Arial"/>
                <a:sym typeface="Arial"/>
              </a:rPr>
              <a:t>Atención de estudiantes derivados por profesores jefes a Convivencia escolar y a psicólogas.</a:t>
            </a:r>
            <a:endParaRPr sz="1500" b="0" dirty="0">
              <a:solidFill>
                <a:srgbClr val="000000"/>
              </a:solidFill>
              <a:latin typeface="Arial"/>
              <a:ea typeface="Arial"/>
              <a:cs typeface="Arial"/>
              <a:sym typeface="Arial"/>
            </a:endParaRPr>
          </a:p>
          <a:p>
            <a:pPr marL="0" lvl="0" indent="-228600" algn="l" rtl="0">
              <a:lnSpc>
                <a:spcPct val="115000"/>
              </a:lnSpc>
              <a:spcBef>
                <a:spcPts val="1200"/>
              </a:spcBef>
              <a:spcAft>
                <a:spcPts val="0"/>
              </a:spcAft>
              <a:buNone/>
            </a:pPr>
            <a:r>
              <a:rPr lang="en" sz="1500" b="0" dirty="0">
                <a:solidFill>
                  <a:srgbClr val="000000"/>
                </a:solidFill>
                <a:latin typeface="Arial"/>
                <a:ea typeface="Arial"/>
                <a:cs typeface="Arial"/>
                <a:sym typeface="Arial"/>
              </a:rPr>
              <a:t>Ø</a:t>
            </a:r>
            <a:r>
              <a:rPr lang="en" sz="1000" b="0" dirty="0">
                <a:solidFill>
                  <a:srgbClr val="000000"/>
                </a:solidFill>
                <a:latin typeface="Times New Roman"/>
                <a:ea typeface="Times New Roman"/>
                <a:cs typeface="Times New Roman"/>
                <a:sym typeface="Times New Roman"/>
              </a:rPr>
              <a:t>  </a:t>
            </a:r>
            <a:r>
              <a:rPr lang="en" sz="1500" b="0" dirty="0">
                <a:solidFill>
                  <a:srgbClr val="000000"/>
                </a:solidFill>
                <a:latin typeface="Arial"/>
                <a:ea typeface="Arial"/>
                <a:cs typeface="Arial"/>
                <a:sym typeface="Arial"/>
              </a:rPr>
              <a:t>Atención apoderados.</a:t>
            </a:r>
            <a:endParaRPr sz="1500" b="0" dirty="0">
              <a:solidFill>
                <a:srgbClr val="000000"/>
              </a:solidFill>
              <a:latin typeface="Arial"/>
              <a:ea typeface="Arial"/>
              <a:cs typeface="Arial"/>
              <a:sym typeface="Arial"/>
            </a:endParaRPr>
          </a:p>
          <a:p>
            <a:pPr marL="0" lvl="0" indent="-228600" algn="l" rtl="0">
              <a:lnSpc>
                <a:spcPct val="115000"/>
              </a:lnSpc>
              <a:spcBef>
                <a:spcPts val="1200"/>
              </a:spcBef>
              <a:spcAft>
                <a:spcPts val="0"/>
              </a:spcAft>
              <a:buNone/>
            </a:pPr>
            <a:r>
              <a:rPr lang="en" sz="1500" b="0" dirty="0">
                <a:solidFill>
                  <a:srgbClr val="000000"/>
                </a:solidFill>
                <a:latin typeface="Arial"/>
                <a:ea typeface="Arial"/>
                <a:cs typeface="Arial"/>
                <a:sym typeface="Arial"/>
              </a:rPr>
              <a:t>Ø</a:t>
            </a:r>
            <a:r>
              <a:rPr lang="en" sz="1000" b="0" dirty="0">
                <a:solidFill>
                  <a:srgbClr val="000000"/>
                </a:solidFill>
                <a:latin typeface="Times New Roman"/>
                <a:ea typeface="Times New Roman"/>
                <a:cs typeface="Times New Roman"/>
                <a:sym typeface="Times New Roman"/>
              </a:rPr>
              <a:t>  </a:t>
            </a:r>
            <a:r>
              <a:rPr lang="en" sz="1500" b="0" dirty="0">
                <a:solidFill>
                  <a:srgbClr val="000000"/>
                </a:solidFill>
                <a:latin typeface="Arial"/>
                <a:ea typeface="Arial"/>
                <a:cs typeface="Arial"/>
                <a:sym typeface="Arial"/>
              </a:rPr>
              <a:t>Intervenciones a los cursos, según la problemática emergentes a petición de profesores jefes.</a:t>
            </a:r>
            <a:endParaRPr sz="1500" b="0" dirty="0">
              <a:solidFill>
                <a:srgbClr val="000000"/>
              </a:solidFill>
              <a:latin typeface="Arial"/>
              <a:ea typeface="Arial"/>
              <a:cs typeface="Arial"/>
              <a:sym typeface="Arial"/>
            </a:endParaRPr>
          </a:p>
          <a:p>
            <a:pPr marL="0" lvl="0" indent="-228600" algn="l" rtl="0">
              <a:lnSpc>
                <a:spcPct val="115000"/>
              </a:lnSpc>
              <a:spcBef>
                <a:spcPts val="1200"/>
              </a:spcBef>
              <a:spcAft>
                <a:spcPts val="0"/>
              </a:spcAft>
              <a:buNone/>
            </a:pPr>
            <a:r>
              <a:rPr lang="en" sz="1500" b="0" dirty="0">
                <a:solidFill>
                  <a:srgbClr val="000000"/>
                </a:solidFill>
                <a:latin typeface="Arial"/>
                <a:ea typeface="Arial"/>
                <a:cs typeface="Arial"/>
                <a:sym typeface="Arial"/>
              </a:rPr>
              <a:t>Ø</a:t>
            </a:r>
            <a:r>
              <a:rPr lang="en" sz="1000" b="0" dirty="0">
                <a:solidFill>
                  <a:srgbClr val="000000"/>
                </a:solidFill>
                <a:latin typeface="Times New Roman"/>
                <a:ea typeface="Times New Roman"/>
                <a:cs typeface="Times New Roman"/>
                <a:sym typeface="Times New Roman"/>
              </a:rPr>
              <a:t>  </a:t>
            </a:r>
            <a:r>
              <a:rPr lang="en" sz="1500" b="0" dirty="0">
                <a:solidFill>
                  <a:srgbClr val="000000"/>
                </a:solidFill>
                <a:latin typeface="Arial"/>
                <a:ea typeface="Arial"/>
                <a:cs typeface="Arial"/>
                <a:sym typeface="Arial"/>
              </a:rPr>
              <a:t>Atenciones emergentes con estudiantes.</a:t>
            </a:r>
            <a:endParaRPr sz="1500" b="0" dirty="0">
              <a:solidFill>
                <a:srgbClr val="000000"/>
              </a:solidFill>
              <a:latin typeface="Arial"/>
              <a:ea typeface="Arial"/>
              <a:cs typeface="Arial"/>
              <a:sym typeface="Arial"/>
            </a:endParaRPr>
          </a:p>
          <a:p>
            <a:pPr marL="0" lvl="0" indent="-228600" algn="l" rtl="0">
              <a:lnSpc>
                <a:spcPct val="115000"/>
              </a:lnSpc>
              <a:spcBef>
                <a:spcPts val="1200"/>
              </a:spcBef>
              <a:spcAft>
                <a:spcPts val="1200"/>
              </a:spcAft>
              <a:buNone/>
            </a:pPr>
            <a:r>
              <a:rPr lang="en" sz="1500" b="0" dirty="0">
                <a:solidFill>
                  <a:srgbClr val="000000"/>
                </a:solidFill>
                <a:latin typeface="Arial"/>
                <a:ea typeface="Arial"/>
                <a:cs typeface="Arial"/>
                <a:sym typeface="Arial"/>
              </a:rPr>
              <a:t>Ø</a:t>
            </a:r>
            <a:r>
              <a:rPr lang="en" sz="1000" b="0" dirty="0">
                <a:solidFill>
                  <a:srgbClr val="000000"/>
                </a:solidFill>
                <a:latin typeface="Times New Roman"/>
                <a:ea typeface="Times New Roman"/>
                <a:cs typeface="Times New Roman"/>
                <a:sym typeface="Times New Roman"/>
              </a:rPr>
              <a:t>  </a:t>
            </a:r>
            <a:r>
              <a:rPr lang="en" sz="1500" b="0" dirty="0">
                <a:solidFill>
                  <a:srgbClr val="000000"/>
                </a:solidFill>
                <a:latin typeface="Arial"/>
                <a:ea typeface="Arial"/>
                <a:cs typeface="Arial"/>
                <a:sym typeface="Arial"/>
              </a:rPr>
              <a:t>Reuniones con los diferentes estamentos para  coordinar acciones de prevención antes situaciones específicas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5"/>
          <p:cNvSpPr txBox="1">
            <a:spLocks noGrp="1"/>
          </p:cNvSpPr>
          <p:nvPr>
            <p:ph type="title"/>
          </p:nvPr>
        </p:nvSpPr>
        <p:spPr>
          <a:xfrm>
            <a:off x="1201625" y="156475"/>
            <a:ext cx="7155300" cy="609900"/>
          </a:xfrm>
          <a:prstGeom prst="rect">
            <a:avLst/>
          </a:prstGeom>
        </p:spPr>
        <p:txBody>
          <a:bodyPr spcFirstLastPara="1" wrap="square" lIns="91425" tIns="91425" rIns="91425" bIns="91425" anchor="t" anchorCtr="0">
            <a:noAutofit/>
          </a:bodyPr>
          <a:lstStyle/>
          <a:p>
            <a:pPr marL="228600" lvl="0" indent="0" algn="l" rtl="0">
              <a:lnSpc>
                <a:spcPct val="115000"/>
              </a:lnSpc>
              <a:spcBef>
                <a:spcPts val="1200"/>
              </a:spcBef>
              <a:spcAft>
                <a:spcPts val="0"/>
              </a:spcAft>
              <a:buNone/>
            </a:pPr>
            <a:r>
              <a:rPr lang="en" sz="1200" dirty="0">
                <a:solidFill>
                  <a:srgbClr val="000000"/>
                </a:solidFill>
                <a:latin typeface="Arial"/>
                <a:ea typeface="Arial"/>
                <a:cs typeface="Arial"/>
                <a:sym typeface="Arial"/>
              </a:rPr>
              <a:t>FINALMENTE ESTIMADOS PADRES Y APODERADOS:</a:t>
            </a:r>
            <a:endParaRPr sz="1200" dirty="0">
              <a:solidFill>
                <a:srgbClr val="000000"/>
              </a:solidFill>
              <a:latin typeface="Arial"/>
              <a:ea typeface="Arial"/>
              <a:cs typeface="Arial"/>
              <a:sym typeface="Arial"/>
            </a:endParaRPr>
          </a:p>
          <a:p>
            <a:pPr marL="228600" lvl="0" indent="0" algn="just" rtl="0">
              <a:lnSpc>
                <a:spcPct val="100000"/>
              </a:lnSpc>
              <a:spcBef>
                <a:spcPts val="1200"/>
              </a:spcBef>
              <a:spcAft>
                <a:spcPts val="0"/>
              </a:spcAft>
              <a:buNone/>
            </a:pPr>
            <a:r>
              <a:rPr lang="en" sz="1400" b="0" dirty="0">
                <a:solidFill>
                  <a:schemeClr val="tx1">
                    <a:lumMod val="50000"/>
                  </a:schemeClr>
                </a:solidFill>
                <a:latin typeface="Arial"/>
                <a:ea typeface="Arial"/>
                <a:cs typeface="Arial"/>
                <a:sym typeface="Arial"/>
              </a:rPr>
              <a:t>Solicitamos encarecidamente que, si son parte de algún WhatsApp de curso o red social vinculada al colegio, estas aplicaciones sólo sean utilizadas para informar y comunicar temas relativos a las actividades académicas o extra-académicas de los estudiantes.</a:t>
            </a:r>
            <a:endParaRPr sz="1400" b="0" dirty="0">
              <a:solidFill>
                <a:schemeClr val="tx1">
                  <a:lumMod val="50000"/>
                </a:schemeClr>
              </a:solidFill>
              <a:latin typeface="Arial"/>
              <a:ea typeface="Arial"/>
              <a:cs typeface="Arial"/>
              <a:sym typeface="Arial"/>
            </a:endParaRPr>
          </a:p>
          <a:p>
            <a:pPr marL="228600" lvl="0" indent="0" algn="just" rtl="0">
              <a:lnSpc>
                <a:spcPct val="100000"/>
              </a:lnSpc>
              <a:spcBef>
                <a:spcPts val="0"/>
              </a:spcBef>
              <a:spcAft>
                <a:spcPts val="0"/>
              </a:spcAft>
              <a:buNone/>
            </a:pPr>
            <a:r>
              <a:rPr lang="en" sz="1400" b="0" dirty="0">
                <a:solidFill>
                  <a:schemeClr val="tx1">
                    <a:lumMod val="50000"/>
                  </a:schemeClr>
                </a:solidFill>
                <a:latin typeface="Arial"/>
                <a:ea typeface="Arial"/>
                <a:cs typeface="Arial"/>
                <a:sym typeface="Arial"/>
              </a:rPr>
              <a:t>Ahora bien, si en el curso se dan situaciones conflictivas, estas  deberán  ser abordadas directamente a través de los canales regulares que tiene nuestro colegio, acudiendo en primera instancia al profesor o profesora jefe, quien les ayudará a gestionar de la mejor forma la solución del problema, ya sea a través de Inspectoría General o de Convivencia escolar.  Si el problema es entre los apoderados, les pedimos, por favor, que estas situaciones las resuelvan de manera personal y exclusivamente entre las personas involucradas.</a:t>
            </a:r>
            <a:endParaRPr sz="1400" b="0" dirty="0">
              <a:solidFill>
                <a:schemeClr val="tx1">
                  <a:lumMod val="50000"/>
                </a:schemeClr>
              </a:solidFill>
              <a:latin typeface="Arial"/>
              <a:ea typeface="Arial"/>
              <a:cs typeface="Arial"/>
              <a:sym typeface="Arial"/>
            </a:endParaRPr>
          </a:p>
          <a:p>
            <a:pPr marL="228600" lvl="0" indent="0" algn="just" rtl="0">
              <a:lnSpc>
                <a:spcPct val="100000"/>
              </a:lnSpc>
              <a:spcBef>
                <a:spcPts val="0"/>
              </a:spcBef>
              <a:spcAft>
                <a:spcPts val="0"/>
              </a:spcAft>
              <a:buNone/>
            </a:pPr>
            <a:r>
              <a:rPr lang="en" sz="1400" b="0" dirty="0">
                <a:solidFill>
                  <a:schemeClr val="tx1">
                    <a:lumMod val="50000"/>
                  </a:schemeClr>
                </a:solidFill>
                <a:latin typeface="Arial"/>
                <a:ea typeface="Arial"/>
                <a:cs typeface="Arial"/>
                <a:sym typeface="Arial"/>
              </a:rPr>
              <a:t> </a:t>
            </a:r>
            <a:endParaRPr sz="1400" b="0" dirty="0">
              <a:solidFill>
                <a:schemeClr val="tx1">
                  <a:lumMod val="50000"/>
                </a:schemeClr>
              </a:solidFill>
              <a:latin typeface="Arial"/>
              <a:ea typeface="Arial"/>
              <a:cs typeface="Arial"/>
              <a:sym typeface="Arial"/>
            </a:endParaRPr>
          </a:p>
          <a:p>
            <a:pPr marL="228600" lvl="0" indent="0" algn="just" rtl="0">
              <a:lnSpc>
                <a:spcPct val="100000"/>
              </a:lnSpc>
              <a:spcBef>
                <a:spcPts val="0"/>
              </a:spcBef>
              <a:spcAft>
                <a:spcPts val="0"/>
              </a:spcAft>
              <a:buNone/>
            </a:pPr>
            <a:r>
              <a:rPr lang="en" sz="1400" b="0" dirty="0">
                <a:solidFill>
                  <a:schemeClr val="tx1">
                    <a:lumMod val="50000"/>
                  </a:schemeClr>
                </a:solidFill>
                <a:latin typeface="Arial"/>
                <a:ea typeface="Arial"/>
                <a:cs typeface="Arial"/>
                <a:sym typeface="Arial"/>
              </a:rPr>
              <a:t>Les recordamos y pedimos que las problemáticas que involucren a nuestros estudiantes y, por esta razón, a sus respectivos apoderados, sean abordadas fuera de las redes sociales, de forma confidencial y constructiva, con el fin de que todos colaboremos para alcanzar mejores niveles de comunicación, colaboración y sana convivencia.</a:t>
            </a:r>
            <a:endParaRPr sz="1400" b="0" dirty="0">
              <a:solidFill>
                <a:schemeClr val="tx1">
                  <a:lumMod val="50000"/>
                </a:schemeClr>
              </a:solidFill>
              <a:latin typeface="Arial"/>
              <a:ea typeface="Arial"/>
              <a:cs typeface="Arial"/>
              <a:sym typeface="Arial"/>
            </a:endParaRPr>
          </a:p>
          <a:p>
            <a:pPr marL="228600" lvl="0" indent="0" algn="just" rtl="0">
              <a:lnSpc>
                <a:spcPct val="115000"/>
              </a:lnSpc>
              <a:spcBef>
                <a:spcPts val="0"/>
              </a:spcBef>
              <a:spcAft>
                <a:spcPts val="0"/>
              </a:spcAft>
              <a:buNone/>
            </a:pPr>
            <a:r>
              <a:rPr lang="en" sz="1200" dirty="0">
                <a:solidFill>
                  <a:srgbClr val="000000"/>
                </a:solidFill>
                <a:latin typeface="Arial"/>
                <a:ea typeface="Arial"/>
                <a:cs typeface="Arial"/>
                <a:sym typeface="Arial"/>
              </a:rPr>
              <a:t> </a:t>
            </a:r>
            <a:endParaRPr sz="1200" dirty="0">
              <a:solidFill>
                <a:srgbClr val="000000"/>
              </a:solidFill>
              <a:latin typeface="Arial"/>
              <a:ea typeface="Arial"/>
              <a:cs typeface="Arial"/>
              <a:sym typeface="Arial"/>
            </a:endParaRPr>
          </a:p>
          <a:p>
            <a:pPr marL="228600" lvl="0" indent="0" algn="just" rtl="0">
              <a:lnSpc>
                <a:spcPct val="115000"/>
              </a:lnSpc>
              <a:spcBef>
                <a:spcPts val="0"/>
              </a:spcBef>
              <a:spcAft>
                <a:spcPts val="0"/>
              </a:spcAft>
              <a:buNone/>
            </a:pPr>
            <a:endParaRPr sz="1200" b="0" dirty="0">
              <a:solidFill>
                <a:srgbClr val="000000"/>
              </a:solidFill>
              <a:latin typeface="Arial"/>
              <a:ea typeface="Arial"/>
              <a:cs typeface="Arial"/>
              <a:sym typeface="Arial"/>
            </a:endParaRPr>
          </a:p>
          <a:p>
            <a:pPr marL="0" lvl="0" indent="0" algn="ctr" rtl="0">
              <a:spcBef>
                <a:spcPts val="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6"/>
          <p:cNvSpPr txBox="1">
            <a:spLocks noGrp="1"/>
          </p:cNvSpPr>
          <p:nvPr>
            <p:ph type="title"/>
          </p:nvPr>
        </p:nvSpPr>
        <p:spPr>
          <a:xfrm>
            <a:off x="515650" y="343175"/>
            <a:ext cx="3466800" cy="13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Departamento de Orientación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000"/>
              <a:t>Eric opazo: Encargado de Orientación</a:t>
            </a:r>
            <a:r>
              <a:rPr lang="en" sz="2300"/>
              <a:t>.</a:t>
            </a:r>
            <a:endParaRPr sz="2300"/>
          </a:p>
          <a:p>
            <a:pPr marL="0" lvl="0" indent="0" algn="l" rtl="0">
              <a:spcBef>
                <a:spcPts val="0"/>
              </a:spcBef>
              <a:spcAft>
                <a:spcPts val="0"/>
              </a:spcAft>
              <a:buNone/>
            </a:pPr>
            <a:r>
              <a:rPr lang="en" sz="2300"/>
              <a:t>Correo: e.opazo@heinrich.cl</a:t>
            </a:r>
            <a:endParaRPr sz="2300"/>
          </a:p>
          <a:p>
            <a:pPr marL="0" lvl="0" indent="0" algn="l" rtl="0">
              <a:spcBef>
                <a:spcPts val="0"/>
              </a:spcBef>
              <a:spcAft>
                <a:spcPts val="0"/>
              </a:spcAft>
              <a:buNone/>
            </a:pPr>
            <a:endParaRPr sz="2300"/>
          </a:p>
        </p:txBody>
      </p:sp>
      <p:pic>
        <p:nvPicPr>
          <p:cNvPr id="548" name="Google Shape;548;p76"/>
          <p:cNvPicPr preferRelativeResize="0"/>
          <p:nvPr/>
        </p:nvPicPr>
        <p:blipFill>
          <a:blip r:embed="rId3">
            <a:alphaModFix/>
          </a:blip>
          <a:stretch>
            <a:fillRect/>
          </a:stretch>
        </p:blipFill>
        <p:spPr>
          <a:xfrm>
            <a:off x="1148948" y="3500571"/>
            <a:ext cx="1327838" cy="295536"/>
          </a:xfrm>
          <a:prstGeom prst="rect">
            <a:avLst/>
          </a:prstGeom>
          <a:noFill/>
          <a:ln>
            <a:noFill/>
          </a:ln>
        </p:spPr>
      </p:pic>
      <p:pic>
        <p:nvPicPr>
          <p:cNvPr id="549" name="Google Shape;549;p76"/>
          <p:cNvPicPr preferRelativeResize="0"/>
          <p:nvPr/>
        </p:nvPicPr>
        <p:blipFill>
          <a:blip r:embed="rId4">
            <a:alphaModFix/>
          </a:blip>
          <a:stretch>
            <a:fillRect/>
          </a:stretch>
        </p:blipFill>
        <p:spPr>
          <a:xfrm>
            <a:off x="1118512" y="3879954"/>
            <a:ext cx="1358271" cy="244134"/>
          </a:xfrm>
          <a:prstGeom prst="rect">
            <a:avLst/>
          </a:prstGeom>
          <a:noFill/>
          <a:ln>
            <a:noFill/>
          </a:ln>
        </p:spPr>
      </p:pic>
      <p:pic>
        <p:nvPicPr>
          <p:cNvPr id="550" name="Google Shape;550;p76"/>
          <p:cNvPicPr preferRelativeResize="0"/>
          <p:nvPr/>
        </p:nvPicPr>
        <p:blipFill>
          <a:blip r:embed="rId5">
            <a:alphaModFix/>
          </a:blip>
          <a:stretch>
            <a:fillRect/>
          </a:stretch>
        </p:blipFill>
        <p:spPr>
          <a:xfrm>
            <a:off x="2721961" y="3628083"/>
            <a:ext cx="1114697" cy="505643"/>
          </a:xfrm>
          <a:prstGeom prst="rect">
            <a:avLst/>
          </a:prstGeom>
          <a:noFill/>
          <a:ln>
            <a:noFill/>
          </a:ln>
        </p:spPr>
      </p:pic>
      <p:pic>
        <p:nvPicPr>
          <p:cNvPr id="551" name="Google Shape;551;p76"/>
          <p:cNvPicPr preferRelativeResize="0"/>
          <p:nvPr/>
        </p:nvPicPr>
        <p:blipFill>
          <a:blip r:embed="rId6">
            <a:alphaModFix/>
          </a:blip>
          <a:stretch>
            <a:fillRect/>
          </a:stretch>
        </p:blipFill>
        <p:spPr>
          <a:xfrm>
            <a:off x="2791138" y="3328058"/>
            <a:ext cx="644270" cy="505652"/>
          </a:xfrm>
          <a:prstGeom prst="rect">
            <a:avLst/>
          </a:prstGeom>
          <a:noFill/>
          <a:ln>
            <a:noFill/>
          </a:ln>
        </p:spPr>
      </p:pic>
      <p:sp>
        <p:nvSpPr>
          <p:cNvPr id="552" name="Google Shape;552;p76"/>
          <p:cNvSpPr txBox="1"/>
          <p:nvPr/>
        </p:nvSpPr>
        <p:spPr>
          <a:xfrm>
            <a:off x="4928825" y="541225"/>
            <a:ext cx="3743400" cy="4052700"/>
          </a:xfrm>
          <a:prstGeom prst="rect">
            <a:avLst/>
          </a:prstGeom>
          <a:noFill/>
          <a:ln>
            <a:noFill/>
          </a:ln>
        </p:spPr>
        <p:txBody>
          <a:bodyPr spcFirstLastPara="1" wrap="square" lIns="91425" tIns="91425" rIns="91425" bIns="91425" anchor="t" anchorCtr="0">
            <a:spAutoFit/>
          </a:bodyPr>
          <a:lstStyle/>
          <a:p>
            <a:pPr marL="0" marR="130117" lvl="0" indent="0" algn="l" rtl="0">
              <a:lnSpc>
                <a:spcPct val="115000"/>
              </a:lnSpc>
              <a:spcBef>
                <a:spcPts val="1200"/>
              </a:spcBef>
              <a:spcAft>
                <a:spcPts val="0"/>
              </a:spcAft>
              <a:buNone/>
            </a:pPr>
            <a:r>
              <a:rPr lang="en" dirty="0"/>
              <a:t>Estimados Padres y Apoderados el departamento de orientación les da la bienvenida a este año 2024 de nuevos desafíos.</a:t>
            </a:r>
            <a:endParaRPr dirty="0"/>
          </a:p>
          <a:p>
            <a:pPr marL="0" marR="130117" lvl="0" indent="0" algn="l" rtl="0">
              <a:lnSpc>
                <a:spcPct val="115000"/>
              </a:lnSpc>
              <a:spcBef>
                <a:spcPts val="1200"/>
              </a:spcBef>
              <a:spcAft>
                <a:spcPts val="0"/>
              </a:spcAft>
              <a:buNone/>
            </a:pPr>
            <a:r>
              <a:rPr lang="en" dirty="0"/>
              <a:t> </a:t>
            </a:r>
            <a:endParaRPr dirty="0"/>
          </a:p>
          <a:p>
            <a:pPr marL="0" marR="130117" lvl="0" indent="0" algn="just" rtl="0">
              <a:lnSpc>
                <a:spcPct val="115000"/>
              </a:lnSpc>
              <a:spcBef>
                <a:spcPts val="1200"/>
              </a:spcBef>
              <a:spcAft>
                <a:spcPts val="0"/>
              </a:spcAft>
              <a:buNone/>
            </a:pPr>
            <a:r>
              <a:rPr lang="en" dirty="0"/>
              <a:t>Nuestro propósito este año es acompañar a los estudiantes en el fortalecimiento de nuestro Proyecto Educativo (valores), orientación vocacional y entregar herramientas que permitan comprender, decidir y enfrentar de manera integral sus desafíos.</a:t>
            </a:r>
            <a:endParaRPr dirty="0"/>
          </a:p>
          <a:p>
            <a:pPr marL="0" lvl="0" indent="0" algn="just" rtl="0">
              <a:lnSpc>
                <a:spcPct val="115000"/>
              </a:lnSpc>
              <a:spcBef>
                <a:spcPts val="1200"/>
              </a:spcBef>
              <a:spcAft>
                <a:spcPts val="0"/>
              </a:spcAft>
              <a:buNone/>
            </a:pPr>
            <a:r>
              <a:rPr lang="en" sz="1200" dirty="0"/>
              <a:t> </a:t>
            </a:r>
            <a:endParaRPr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7"/>
          <p:cNvSpPr txBox="1">
            <a:spLocks noGrp="1"/>
          </p:cNvSpPr>
          <p:nvPr>
            <p:ph type="title"/>
          </p:nvPr>
        </p:nvSpPr>
        <p:spPr>
          <a:xfrm>
            <a:off x="1372900" y="711175"/>
            <a:ext cx="6342300" cy="6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0" dirty="0"/>
              <a:t>Algunas acciones a realizar durante el primer semestre:</a:t>
            </a:r>
            <a:endParaRPr sz="2600" b="0" dirty="0"/>
          </a:p>
          <a:p>
            <a:pPr marL="0" lvl="0" indent="0" algn="l" rtl="0">
              <a:spcBef>
                <a:spcPts val="0"/>
              </a:spcBef>
              <a:spcAft>
                <a:spcPts val="0"/>
              </a:spcAft>
              <a:buNone/>
            </a:pPr>
            <a:endParaRPr sz="2600" b="0" dirty="0"/>
          </a:p>
          <a:p>
            <a:pPr marL="0" lvl="0" indent="0" algn="l" rtl="0">
              <a:lnSpc>
                <a:spcPct val="100000"/>
              </a:lnSpc>
              <a:spcBef>
                <a:spcPts val="0"/>
              </a:spcBef>
              <a:spcAft>
                <a:spcPts val="0"/>
              </a:spcAft>
              <a:buNone/>
            </a:pPr>
            <a:r>
              <a:rPr lang="en" sz="1700" b="0" dirty="0">
                <a:solidFill>
                  <a:srgbClr val="212121"/>
                </a:solidFill>
              </a:rPr>
              <a:t>-Talleres de hábitos de estudios.</a:t>
            </a:r>
            <a:endParaRPr sz="1700" b="0" dirty="0">
              <a:solidFill>
                <a:srgbClr val="212121"/>
              </a:solidFill>
            </a:endParaRPr>
          </a:p>
          <a:p>
            <a:pPr marL="0" lvl="0" indent="0" algn="l" rtl="0">
              <a:lnSpc>
                <a:spcPct val="100000"/>
              </a:lnSpc>
              <a:spcBef>
                <a:spcPts val="0"/>
              </a:spcBef>
              <a:spcAft>
                <a:spcPts val="0"/>
              </a:spcAft>
              <a:buNone/>
            </a:pPr>
            <a:r>
              <a:rPr lang="en" sz="1700" b="0" dirty="0">
                <a:solidFill>
                  <a:srgbClr val="212121"/>
                </a:solidFill>
              </a:rPr>
              <a:t>-Ensayos presenciales PAES a estudiantes de III° y IV° medio.</a:t>
            </a:r>
            <a:endParaRPr sz="1700" b="0" dirty="0">
              <a:solidFill>
                <a:srgbClr val="212121"/>
              </a:solidFill>
            </a:endParaRPr>
          </a:p>
          <a:p>
            <a:pPr marL="0" lvl="0" indent="0" algn="l" rtl="0">
              <a:lnSpc>
                <a:spcPct val="100000"/>
              </a:lnSpc>
              <a:spcBef>
                <a:spcPts val="0"/>
              </a:spcBef>
              <a:spcAft>
                <a:spcPts val="0"/>
              </a:spcAft>
              <a:buNone/>
            </a:pPr>
            <a:r>
              <a:rPr lang="en" sz="1700" b="0" dirty="0">
                <a:solidFill>
                  <a:srgbClr val="212121"/>
                </a:solidFill>
              </a:rPr>
              <a:t>-Charlas de distintas Universidades a estudiantes de I° a IV° medio de:  -Importancia del NEM.</a:t>
            </a:r>
            <a:endParaRPr sz="1700" b="0" dirty="0">
              <a:solidFill>
                <a:srgbClr val="212121"/>
              </a:solidFill>
            </a:endParaRPr>
          </a:p>
          <a:p>
            <a:pPr marL="0" lvl="0" indent="0" algn="l" rtl="0">
              <a:lnSpc>
                <a:spcPct val="100000"/>
              </a:lnSpc>
              <a:spcBef>
                <a:spcPts val="0"/>
              </a:spcBef>
              <a:spcAft>
                <a:spcPts val="0"/>
              </a:spcAft>
              <a:buNone/>
            </a:pPr>
            <a:r>
              <a:rPr lang="en" sz="1700" b="0" dirty="0">
                <a:solidFill>
                  <a:srgbClr val="212121"/>
                </a:solidFill>
              </a:rPr>
              <a:t>             -Financiamiento educación superior.</a:t>
            </a:r>
            <a:endParaRPr sz="1700" b="0" dirty="0">
              <a:solidFill>
                <a:srgbClr val="212121"/>
              </a:solidFill>
            </a:endParaRPr>
          </a:p>
          <a:p>
            <a:pPr marL="0" lvl="0" indent="0" algn="l" rtl="0">
              <a:lnSpc>
                <a:spcPct val="100000"/>
              </a:lnSpc>
              <a:spcBef>
                <a:spcPts val="0"/>
              </a:spcBef>
              <a:spcAft>
                <a:spcPts val="0"/>
              </a:spcAft>
              <a:buNone/>
            </a:pPr>
            <a:r>
              <a:rPr lang="en" sz="1700" b="0" dirty="0">
                <a:solidFill>
                  <a:srgbClr val="212121"/>
                </a:solidFill>
              </a:rPr>
              <a:t>             -Sexualidad.</a:t>
            </a:r>
            <a:endParaRPr sz="1700" b="0" dirty="0">
              <a:solidFill>
                <a:srgbClr val="212121"/>
              </a:solidFill>
            </a:endParaRPr>
          </a:p>
          <a:p>
            <a:pPr marL="0" lvl="0" indent="0" algn="l" rtl="0">
              <a:lnSpc>
                <a:spcPct val="100000"/>
              </a:lnSpc>
              <a:spcBef>
                <a:spcPts val="0"/>
              </a:spcBef>
              <a:spcAft>
                <a:spcPts val="0"/>
              </a:spcAft>
              <a:buNone/>
            </a:pPr>
            <a:r>
              <a:rPr lang="en" sz="1700" b="0" dirty="0">
                <a:solidFill>
                  <a:srgbClr val="212121"/>
                </a:solidFill>
              </a:rPr>
              <a:t>-Acompañamiento en consejo de curso.</a:t>
            </a:r>
            <a:endParaRPr sz="1700" b="0" dirty="0">
              <a:solidFill>
                <a:srgbClr val="212121"/>
              </a:solidFill>
            </a:endParaRPr>
          </a:p>
          <a:p>
            <a:pPr marL="0" lvl="0" indent="0" algn="l" rtl="0">
              <a:lnSpc>
                <a:spcPct val="100000"/>
              </a:lnSpc>
              <a:spcBef>
                <a:spcPts val="0"/>
              </a:spcBef>
              <a:spcAft>
                <a:spcPts val="0"/>
              </a:spcAft>
              <a:buNone/>
            </a:pPr>
            <a:r>
              <a:rPr lang="en" sz="1700" b="0" dirty="0">
                <a:solidFill>
                  <a:srgbClr val="212121"/>
                </a:solidFill>
              </a:rPr>
              <a:t>-Orientación Vocacional.</a:t>
            </a:r>
            <a:endParaRPr sz="1700" b="0" dirty="0">
              <a:solidFill>
                <a:srgbClr val="212121"/>
              </a:solidFill>
            </a:endParaRPr>
          </a:p>
          <a:p>
            <a:pPr marL="0" lvl="0" indent="0" algn="l" rtl="0">
              <a:lnSpc>
                <a:spcPct val="100000"/>
              </a:lnSpc>
              <a:spcBef>
                <a:spcPts val="0"/>
              </a:spcBef>
              <a:spcAft>
                <a:spcPts val="0"/>
              </a:spcAft>
              <a:buNone/>
            </a:pPr>
            <a:r>
              <a:rPr lang="en" sz="1700" b="0" dirty="0">
                <a:solidFill>
                  <a:srgbClr val="212121"/>
                </a:solidFill>
              </a:rPr>
              <a:t>-Contención emocional.</a:t>
            </a:r>
            <a:endParaRPr sz="1700" b="0" dirty="0">
              <a:solidFill>
                <a:srgbClr val="212121"/>
              </a:solidFill>
            </a:endParaRPr>
          </a:p>
          <a:p>
            <a:pPr marL="0" lvl="0" indent="0" algn="l" rtl="0">
              <a:lnSpc>
                <a:spcPct val="100000"/>
              </a:lnSpc>
              <a:spcBef>
                <a:spcPts val="0"/>
              </a:spcBef>
              <a:spcAft>
                <a:spcPts val="0"/>
              </a:spcAft>
              <a:buNone/>
            </a:pPr>
            <a:r>
              <a:rPr lang="en" sz="1700" b="0" dirty="0">
                <a:solidFill>
                  <a:srgbClr val="212121"/>
                </a:solidFill>
              </a:rPr>
              <a:t>-Charlas de DGMN (dirección General de Movilización Nacional)</a:t>
            </a:r>
            <a:endParaRPr sz="1700" b="0" dirty="0">
              <a:solidFill>
                <a:srgbClr val="212121"/>
              </a:solidFill>
            </a:endParaRPr>
          </a:p>
          <a:p>
            <a:pPr marL="0" lvl="0" indent="0" algn="l" rtl="0">
              <a:spcBef>
                <a:spcPts val="0"/>
              </a:spcBef>
              <a:spcAft>
                <a:spcPts val="0"/>
              </a:spcAft>
              <a:buNone/>
            </a:pPr>
            <a:endParaRPr sz="1700" b="0" dirty="0">
              <a:solidFill>
                <a:srgbClr val="21212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p46"/>
          <p:cNvSpPr txBox="1">
            <a:spLocks noGrp="1"/>
          </p:cNvSpPr>
          <p:nvPr>
            <p:ph type="title"/>
          </p:nvPr>
        </p:nvSpPr>
        <p:spPr>
          <a:xfrm>
            <a:off x="2825100" y="1568644"/>
            <a:ext cx="3493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MUCHAS GRACIAS POR SU ASISTENCIA…</a:t>
            </a:r>
            <a:br>
              <a:rPr lang="en" dirty="0"/>
            </a:br>
            <a:br>
              <a:rPr lang="en" dirty="0"/>
            </a:br>
            <a:r>
              <a:rPr lang="en" dirty="0"/>
              <a:t>NOS VEMOS EN LA PRÓXIMA REUNIÓN.</a:t>
            </a:r>
            <a:endParaRPr dirty="0"/>
          </a:p>
        </p:txBody>
      </p:sp>
    </p:spTree>
    <p:extLst>
      <p:ext uri="{BB962C8B-B14F-4D97-AF65-F5344CB8AC3E}">
        <p14:creationId xmlns:p14="http://schemas.microsoft.com/office/powerpoint/2010/main" val="398602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1905300" y="464950"/>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Aplicación notasnet</a:t>
            </a:r>
            <a:endParaRPr/>
          </a:p>
        </p:txBody>
      </p:sp>
      <p:sp>
        <p:nvSpPr>
          <p:cNvPr id="330" name="Google Shape;330;p48"/>
          <p:cNvSpPr txBox="1">
            <a:spLocks noGrp="1"/>
          </p:cNvSpPr>
          <p:nvPr>
            <p:ph type="body" idx="1"/>
          </p:nvPr>
        </p:nvSpPr>
        <p:spPr>
          <a:xfrm>
            <a:off x="1398275" y="1149075"/>
            <a:ext cx="4353600" cy="33159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None/>
            </a:pPr>
            <a:r>
              <a:rPr lang="en" sz="1400">
                <a:solidFill>
                  <a:srgbClr val="000000"/>
                </a:solidFill>
              </a:rPr>
              <a:t>Se encuentra operativa la aplicación notasnet para apoderados, sostenedor y alumnos.</a:t>
            </a:r>
            <a:endParaRPr sz="1400">
              <a:solidFill>
                <a:srgbClr val="000000"/>
              </a:solidFill>
            </a:endParaRPr>
          </a:p>
          <a:p>
            <a:pPr marL="0" lvl="0" indent="0" algn="l" rtl="0">
              <a:spcBef>
                <a:spcPts val="1600"/>
              </a:spcBef>
              <a:spcAft>
                <a:spcPts val="0"/>
              </a:spcAft>
              <a:buNone/>
            </a:pPr>
            <a:r>
              <a:rPr lang="en" sz="1400">
                <a:solidFill>
                  <a:srgbClr val="000000"/>
                </a:solidFill>
              </a:rPr>
              <a:t>El usuario es su rut y la clave es la fecha de nacimiento del usuario en formato año-mes-día.</a:t>
            </a:r>
            <a:endParaRPr sz="1400">
              <a:solidFill>
                <a:srgbClr val="000000"/>
              </a:solidFill>
            </a:endParaRPr>
          </a:p>
          <a:p>
            <a:pPr marL="0" lvl="0" indent="0" algn="l" rtl="0">
              <a:spcBef>
                <a:spcPts val="1600"/>
              </a:spcBef>
              <a:spcAft>
                <a:spcPts val="0"/>
              </a:spcAft>
              <a:buNone/>
            </a:pPr>
            <a:r>
              <a:rPr lang="en" sz="1400">
                <a:solidFill>
                  <a:srgbClr val="000000"/>
                </a:solidFill>
              </a:rPr>
              <a:t>Con la aplicación podrá tener acceso a:</a:t>
            </a: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Calificaciones.</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Observaciones.</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Asistencia y atrasos.</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Registro de enfermería.</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Agenda de pruebas y controles.</a:t>
            </a:r>
            <a:endParaRPr sz="1400">
              <a:solidFill>
                <a:srgbClr val="000000"/>
              </a:solidFill>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331" name="Google Shape;331;p48"/>
          <p:cNvPicPr preferRelativeResize="0"/>
          <p:nvPr/>
        </p:nvPicPr>
        <p:blipFill>
          <a:blip r:embed="rId3">
            <a:alphaModFix/>
          </a:blip>
          <a:stretch>
            <a:fillRect/>
          </a:stretch>
        </p:blipFill>
        <p:spPr>
          <a:xfrm>
            <a:off x="5820876" y="1029600"/>
            <a:ext cx="2549201" cy="3554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2308050" y="589675"/>
            <a:ext cx="452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Otras Informaciones</a:t>
            </a:r>
            <a:endParaRPr/>
          </a:p>
        </p:txBody>
      </p:sp>
      <p:sp>
        <p:nvSpPr>
          <p:cNvPr id="337" name="Google Shape;337;p49"/>
          <p:cNvSpPr txBox="1">
            <a:spLocks noGrp="1"/>
          </p:cNvSpPr>
          <p:nvPr>
            <p:ph type="title" idx="5"/>
          </p:nvPr>
        </p:nvSpPr>
        <p:spPr>
          <a:xfrm>
            <a:off x="5919967" y="1309838"/>
            <a:ext cx="19089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Encuesta de enfermería</a:t>
            </a:r>
            <a:endParaRPr/>
          </a:p>
        </p:txBody>
      </p:sp>
      <p:sp>
        <p:nvSpPr>
          <p:cNvPr id="338" name="Google Shape;338;p49"/>
          <p:cNvSpPr txBox="1">
            <a:spLocks noGrp="1"/>
          </p:cNvSpPr>
          <p:nvPr>
            <p:ph type="title" idx="2"/>
          </p:nvPr>
        </p:nvSpPr>
        <p:spPr>
          <a:xfrm>
            <a:off x="1664325" y="1594850"/>
            <a:ext cx="19089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Correos Docentes y Asistentes de la educación</a:t>
            </a:r>
            <a:endParaRPr/>
          </a:p>
        </p:txBody>
      </p:sp>
      <p:sp>
        <p:nvSpPr>
          <p:cNvPr id="339" name="Google Shape;339;p49"/>
          <p:cNvSpPr txBox="1">
            <a:spLocks noGrp="1"/>
          </p:cNvSpPr>
          <p:nvPr>
            <p:ph type="subTitle" idx="1"/>
          </p:nvPr>
        </p:nvSpPr>
        <p:spPr>
          <a:xfrm>
            <a:off x="1664300" y="2219080"/>
            <a:ext cx="1908900" cy="212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lumMod val="50000"/>
                  </a:schemeClr>
                </a:solidFill>
              </a:rPr>
              <a:t>El día 25 de marzo, se envió al correo de cada apoderado, los correos instituciones de todos los funcionarios.</a:t>
            </a:r>
            <a:endParaRPr dirty="0">
              <a:solidFill>
                <a:schemeClr val="tx1">
                  <a:lumMod val="50000"/>
                </a:schemeClr>
              </a:solidFill>
            </a:endParaRPr>
          </a:p>
        </p:txBody>
      </p:sp>
      <p:sp>
        <p:nvSpPr>
          <p:cNvPr id="340" name="Google Shape;340;p49"/>
          <p:cNvSpPr txBox="1">
            <a:spLocks noGrp="1"/>
          </p:cNvSpPr>
          <p:nvPr>
            <p:ph type="title" idx="3"/>
          </p:nvPr>
        </p:nvSpPr>
        <p:spPr>
          <a:xfrm>
            <a:off x="3792159" y="1659788"/>
            <a:ext cx="19089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Horarios de atención Docente </a:t>
            </a:r>
            <a:endParaRPr/>
          </a:p>
        </p:txBody>
      </p:sp>
      <p:sp>
        <p:nvSpPr>
          <p:cNvPr id="341" name="Google Shape;341;p49"/>
          <p:cNvSpPr txBox="1">
            <a:spLocks noGrp="1"/>
          </p:cNvSpPr>
          <p:nvPr>
            <p:ph type="subTitle" idx="6"/>
          </p:nvPr>
        </p:nvSpPr>
        <p:spPr>
          <a:xfrm>
            <a:off x="6080612" y="1781626"/>
            <a:ext cx="1908900" cy="212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lumMod val="50000"/>
                  </a:schemeClr>
                </a:solidFill>
              </a:rPr>
              <a:t>Se enviará el día 27 de marzo al correo de cada apoderado, por favor completar a la brevedad posible para así evitar cualquier inconveniente de salud en los estudiantes</a:t>
            </a:r>
            <a:endParaRPr dirty="0">
              <a:solidFill>
                <a:schemeClr val="tx1">
                  <a:lumMod val="50000"/>
                </a:schemeClr>
              </a:solidFill>
            </a:endParaRPr>
          </a:p>
        </p:txBody>
      </p:sp>
      <p:sp>
        <p:nvSpPr>
          <p:cNvPr id="342" name="Google Shape;342;p49"/>
          <p:cNvSpPr txBox="1">
            <a:spLocks noGrp="1"/>
          </p:cNvSpPr>
          <p:nvPr>
            <p:ph type="subTitle" idx="4"/>
          </p:nvPr>
        </p:nvSpPr>
        <p:spPr>
          <a:xfrm>
            <a:off x="3817475" y="2148205"/>
            <a:ext cx="1908900" cy="212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lumMod val="50000"/>
                  </a:schemeClr>
                </a:solidFill>
              </a:rPr>
              <a:t>Se envió al correo de cada apoderado, el horario de atención de los profesores, por favor concretar la cita por correo con cada docente</a:t>
            </a:r>
            <a:endParaRPr dirty="0">
              <a:solidFill>
                <a:schemeClr val="tx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0"/>
          <p:cNvSpPr txBox="1">
            <a:spLocks noGrp="1"/>
          </p:cNvSpPr>
          <p:nvPr>
            <p:ph type="subTitle" idx="4294967295"/>
          </p:nvPr>
        </p:nvSpPr>
        <p:spPr>
          <a:xfrm>
            <a:off x="1532100" y="1269475"/>
            <a:ext cx="6716700" cy="305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Datos de transferencia para el pago de mensualidades:</a:t>
            </a:r>
            <a:endParaRPr sz="1600"/>
          </a:p>
          <a:p>
            <a:pPr marL="457200" lvl="0" indent="-330200" algn="l" rtl="0">
              <a:spcBef>
                <a:spcPts val="1600"/>
              </a:spcBef>
              <a:spcAft>
                <a:spcPts val="0"/>
              </a:spcAft>
              <a:buSzPts val="1600"/>
              <a:buChar char="★"/>
            </a:pPr>
            <a:r>
              <a:rPr lang="en" sz="1600"/>
              <a:t>Banco: BCI</a:t>
            </a:r>
            <a:endParaRPr sz="1600"/>
          </a:p>
          <a:p>
            <a:pPr marL="457200" lvl="0" indent="-330200" algn="l" rtl="0">
              <a:spcBef>
                <a:spcPts val="0"/>
              </a:spcBef>
              <a:spcAft>
                <a:spcPts val="0"/>
              </a:spcAft>
              <a:buSzPts val="1600"/>
              <a:buChar char="★"/>
            </a:pPr>
            <a:r>
              <a:rPr lang="en" sz="1600"/>
              <a:t>RUT: 65.135.531-1</a:t>
            </a:r>
            <a:endParaRPr sz="1600"/>
          </a:p>
          <a:p>
            <a:pPr marL="457200" lvl="0" indent="-330200" algn="l" rtl="0">
              <a:spcBef>
                <a:spcPts val="0"/>
              </a:spcBef>
              <a:spcAft>
                <a:spcPts val="0"/>
              </a:spcAft>
              <a:buSzPts val="1600"/>
              <a:buChar char="★"/>
            </a:pPr>
            <a:r>
              <a:rPr lang="en" sz="1600"/>
              <a:t>Tipo de cuenta: cuenta corriente.</a:t>
            </a:r>
            <a:endParaRPr sz="1600"/>
          </a:p>
          <a:p>
            <a:pPr marL="457200" lvl="0" indent="-330200" algn="l" rtl="0">
              <a:spcBef>
                <a:spcPts val="0"/>
              </a:spcBef>
              <a:spcAft>
                <a:spcPts val="0"/>
              </a:spcAft>
              <a:buSzPts val="1600"/>
              <a:buChar char="★"/>
            </a:pPr>
            <a:r>
              <a:rPr lang="en" sz="1600"/>
              <a:t>Nº de cuenta: 21590231</a:t>
            </a:r>
            <a:endParaRPr sz="1600"/>
          </a:p>
          <a:p>
            <a:pPr marL="457200" lvl="0" indent="-330200" algn="l" rtl="0">
              <a:spcBef>
                <a:spcPts val="0"/>
              </a:spcBef>
              <a:spcAft>
                <a:spcPts val="0"/>
              </a:spcAft>
              <a:buSzPts val="1600"/>
              <a:buChar char="★"/>
            </a:pPr>
            <a:r>
              <a:rPr lang="en" sz="1600"/>
              <a:t>Correo: </a:t>
            </a:r>
            <a:r>
              <a:rPr lang="en" sz="1600" u="sng">
                <a:solidFill>
                  <a:schemeClr val="hlink"/>
                </a:solidFill>
                <a:hlinkClick r:id="rId3"/>
              </a:rPr>
              <a:t>finanzas_newhigh@heinrich.cl</a:t>
            </a:r>
            <a:r>
              <a:rPr lang="en" sz="1600"/>
              <a:t> </a:t>
            </a:r>
            <a:endParaRPr sz="1600"/>
          </a:p>
          <a:p>
            <a:pPr marL="457200" lvl="0" indent="0" algn="l" rtl="0">
              <a:spcBef>
                <a:spcPts val="1600"/>
              </a:spcBef>
              <a:spcAft>
                <a:spcPts val="0"/>
              </a:spcAft>
              <a:buNone/>
            </a:pPr>
            <a:endParaRPr sz="1400"/>
          </a:p>
          <a:p>
            <a:pPr marL="0" lvl="0" indent="0" algn="l" rtl="0">
              <a:spcBef>
                <a:spcPts val="1600"/>
              </a:spcBef>
              <a:spcAft>
                <a:spcPts val="1600"/>
              </a:spcAft>
              <a:buNone/>
            </a:pPr>
            <a:endParaRPr sz="1400"/>
          </a:p>
        </p:txBody>
      </p:sp>
      <p:sp>
        <p:nvSpPr>
          <p:cNvPr id="348" name="Google Shape;348;p5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Información administrativa</a:t>
            </a:r>
            <a:endParaRPr/>
          </a:p>
        </p:txBody>
      </p:sp>
      <p:pic>
        <p:nvPicPr>
          <p:cNvPr id="349" name="Google Shape;349;p50"/>
          <p:cNvPicPr preferRelativeResize="0"/>
          <p:nvPr/>
        </p:nvPicPr>
        <p:blipFill>
          <a:blip r:embed="rId4">
            <a:alphaModFix/>
          </a:blip>
          <a:stretch>
            <a:fillRect/>
          </a:stretch>
        </p:blipFill>
        <p:spPr>
          <a:xfrm rot="-665956">
            <a:off x="5927128" y="2598046"/>
            <a:ext cx="2423345" cy="2390633"/>
          </a:xfrm>
          <a:prstGeom prst="rect">
            <a:avLst/>
          </a:prstGeom>
          <a:noFill/>
          <a:ln>
            <a:noFill/>
          </a:ln>
        </p:spPr>
      </p:pic>
      <p:sp>
        <p:nvSpPr>
          <p:cNvPr id="350" name="Google Shape;350;p50"/>
          <p:cNvSpPr txBox="1"/>
          <p:nvPr/>
        </p:nvSpPr>
        <p:spPr>
          <a:xfrm rot="-901926">
            <a:off x="6201038" y="3414756"/>
            <a:ext cx="2034623" cy="13190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accent2"/>
                </a:solidFill>
                <a:latin typeface="Roboto Mono Medium"/>
                <a:ea typeface="Roboto Mono Medium"/>
                <a:cs typeface="Roboto Mono Medium"/>
                <a:sym typeface="Roboto Mono Medium"/>
              </a:rPr>
              <a:t>Ya se informaron los resultados de las becas 2024.</a:t>
            </a:r>
            <a:endParaRPr sz="1300">
              <a:solidFill>
                <a:schemeClr val="accent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sz="1300">
                <a:solidFill>
                  <a:schemeClr val="accent2"/>
                </a:solidFill>
                <a:latin typeface="Roboto Mono Medium"/>
                <a:ea typeface="Roboto Mono Medium"/>
                <a:cs typeface="Roboto Mono Medium"/>
                <a:sym typeface="Roboto Mono Medium"/>
              </a:rPr>
              <a:t>Consultas a </a:t>
            </a:r>
            <a:r>
              <a:rPr lang="en" sz="1300" u="sng">
                <a:solidFill>
                  <a:schemeClr val="hlink"/>
                </a:solidFill>
                <a:latin typeface="Roboto Mono Medium"/>
                <a:ea typeface="Roboto Mono Medium"/>
                <a:cs typeface="Roboto Mono Medium"/>
                <a:sym typeface="Roboto Mono Medium"/>
                <a:hlinkClick r:id="rId5"/>
              </a:rPr>
              <a:t>m.jara@heinrich.cl</a:t>
            </a:r>
            <a:r>
              <a:rPr lang="en" sz="1300">
                <a:solidFill>
                  <a:schemeClr val="accent2"/>
                </a:solidFill>
                <a:latin typeface="Roboto Mono Medium"/>
                <a:ea typeface="Roboto Mono Medium"/>
                <a:cs typeface="Roboto Mono Medium"/>
                <a:sym typeface="Roboto Mono Medium"/>
              </a:rPr>
              <a:t> </a:t>
            </a:r>
            <a:endParaRPr sz="1300">
              <a:solidFill>
                <a:schemeClr val="accent2"/>
              </a:solidFill>
              <a:latin typeface="Roboto Mono Medium"/>
              <a:ea typeface="Roboto Mono Medium"/>
              <a:cs typeface="Roboto Mono Medium"/>
              <a:sym typeface="Roboto Mon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47"/>
                                        </p:tgtEl>
                                        <p:attrNameLst>
                                          <p:attrName>style.visibility</p:attrName>
                                        </p:attrNameLst>
                                      </p:cBhvr>
                                      <p:to>
                                        <p:strVal val="visible"/>
                                      </p:to>
                                    </p:set>
                                    <p:anim calcmode="lin" valueType="num">
                                      <p:cBhvr additive="base">
                                        <p:cTn id="7" dur="1000"/>
                                        <p:tgtEl>
                                          <p:spTgt spid="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a:spLocks noGrp="1"/>
          </p:cNvSpPr>
          <p:nvPr>
            <p:ph type="subTitle" idx="4294967295"/>
          </p:nvPr>
        </p:nvSpPr>
        <p:spPr>
          <a:xfrm>
            <a:off x="5183025" y="544425"/>
            <a:ext cx="3464700" cy="238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u="sng">
                <a:solidFill>
                  <a:srgbClr val="434343"/>
                </a:solidFill>
                <a:latin typeface="Arial"/>
                <a:ea typeface="Arial"/>
                <a:cs typeface="Arial"/>
                <a:sym typeface="Arial"/>
              </a:rPr>
              <a:t>Temas que se abordarán:</a:t>
            </a:r>
            <a:endParaRPr sz="1600" u="sng">
              <a:solidFill>
                <a:srgbClr val="434343"/>
              </a:solidFill>
              <a:latin typeface="Arial"/>
              <a:ea typeface="Arial"/>
              <a:cs typeface="Arial"/>
              <a:sym typeface="Arial"/>
            </a:endParaRPr>
          </a:p>
          <a:p>
            <a:pPr marL="457200" lvl="0" indent="-323850" algn="l" rtl="0">
              <a:spcBef>
                <a:spcPts val="1600"/>
              </a:spcBef>
              <a:spcAft>
                <a:spcPts val="0"/>
              </a:spcAft>
              <a:buClr>
                <a:srgbClr val="434343"/>
              </a:buClr>
              <a:buSzPts val="1500"/>
              <a:buFont typeface="Arial"/>
              <a:buChar char="-"/>
            </a:pPr>
            <a:r>
              <a:rPr lang="en" sz="1500">
                <a:solidFill>
                  <a:srgbClr val="434343"/>
                </a:solidFill>
                <a:latin typeface="Arial"/>
                <a:ea typeface="Arial"/>
                <a:cs typeface="Arial"/>
                <a:sym typeface="Arial"/>
              </a:rPr>
              <a:t>Profesores Nuevos/Practicantes</a:t>
            </a:r>
            <a:endParaRPr sz="1500">
              <a:solidFill>
                <a:srgbClr val="434343"/>
              </a:solidFill>
              <a:latin typeface="Arial"/>
              <a:ea typeface="Arial"/>
              <a:cs typeface="Arial"/>
              <a:sym typeface="Arial"/>
            </a:endParaRPr>
          </a:p>
          <a:p>
            <a:pPr marL="457200" lvl="0" indent="-323850" algn="l" rtl="0">
              <a:spcBef>
                <a:spcPts val="0"/>
              </a:spcBef>
              <a:spcAft>
                <a:spcPts val="0"/>
              </a:spcAft>
              <a:buClr>
                <a:srgbClr val="434343"/>
              </a:buClr>
              <a:buSzPts val="1500"/>
              <a:buFont typeface="Arial"/>
              <a:buChar char="-"/>
            </a:pPr>
            <a:r>
              <a:rPr lang="en" sz="1500">
                <a:solidFill>
                  <a:srgbClr val="434343"/>
                </a:solidFill>
                <a:latin typeface="Arial"/>
                <a:ea typeface="Arial"/>
                <a:cs typeface="Arial"/>
                <a:sym typeface="Arial"/>
              </a:rPr>
              <a:t>Classroom</a:t>
            </a:r>
            <a:endParaRPr sz="1500">
              <a:solidFill>
                <a:srgbClr val="434343"/>
              </a:solidFill>
              <a:latin typeface="Arial"/>
              <a:ea typeface="Arial"/>
              <a:cs typeface="Arial"/>
              <a:sym typeface="Arial"/>
            </a:endParaRPr>
          </a:p>
          <a:p>
            <a:pPr marL="457200" lvl="0" indent="-323850" algn="l" rtl="0">
              <a:spcBef>
                <a:spcPts val="0"/>
              </a:spcBef>
              <a:spcAft>
                <a:spcPts val="0"/>
              </a:spcAft>
              <a:buClr>
                <a:srgbClr val="434343"/>
              </a:buClr>
              <a:buSzPts val="1500"/>
              <a:buFont typeface="Arial"/>
              <a:buChar char="-"/>
            </a:pPr>
            <a:r>
              <a:rPr lang="en" sz="1500">
                <a:solidFill>
                  <a:srgbClr val="434343"/>
                </a:solidFill>
                <a:latin typeface="Arial"/>
                <a:ea typeface="Arial"/>
                <a:cs typeface="Arial"/>
                <a:sym typeface="Arial"/>
              </a:rPr>
              <a:t>DIA/SIMCE</a:t>
            </a:r>
            <a:endParaRPr sz="1500">
              <a:solidFill>
                <a:srgbClr val="434343"/>
              </a:solidFill>
              <a:latin typeface="Arial"/>
              <a:ea typeface="Arial"/>
              <a:cs typeface="Arial"/>
              <a:sym typeface="Arial"/>
            </a:endParaRPr>
          </a:p>
          <a:p>
            <a:pPr marL="457200" lvl="0" indent="-323850" algn="l" rtl="0">
              <a:spcBef>
                <a:spcPts val="0"/>
              </a:spcBef>
              <a:spcAft>
                <a:spcPts val="0"/>
              </a:spcAft>
              <a:buClr>
                <a:srgbClr val="434343"/>
              </a:buClr>
              <a:buSzPts val="1500"/>
              <a:buFont typeface="Arial"/>
              <a:buChar char="-"/>
            </a:pPr>
            <a:r>
              <a:rPr lang="en" sz="1500">
                <a:solidFill>
                  <a:srgbClr val="434343"/>
                </a:solidFill>
                <a:latin typeface="Arial"/>
                <a:ea typeface="Arial"/>
                <a:cs typeface="Arial"/>
                <a:sym typeface="Arial"/>
              </a:rPr>
              <a:t>Textos Escolares 2024</a:t>
            </a:r>
            <a:endParaRPr sz="1500">
              <a:solidFill>
                <a:srgbClr val="434343"/>
              </a:solidFill>
              <a:latin typeface="Arial"/>
              <a:ea typeface="Arial"/>
              <a:cs typeface="Arial"/>
              <a:sym typeface="Arial"/>
            </a:endParaRPr>
          </a:p>
          <a:p>
            <a:pPr marL="457200" lvl="0" indent="-323850" algn="l" rtl="0">
              <a:spcBef>
                <a:spcPts val="0"/>
              </a:spcBef>
              <a:spcAft>
                <a:spcPts val="0"/>
              </a:spcAft>
              <a:buClr>
                <a:srgbClr val="434343"/>
              </a:buClr>
              <a:buSzPts val="1500"/>
              <a:buFont typeface="Arial"/>
              <a:buChar char="-"/>
            </a:pPr>
            <a:r>
              <a:rPr lang="en" sz="1500">
                <a:solidFill>
                  <a:srgbClr val="434343"/>
                </a:solidFill>
                <a:latin typeface="Arial"/>
                <a:ea typeface="Arial"/>
                <a:cs typeface="Arial"/>
                <a:sym typeface="Arial"/>
              </a:rPr>
              <a:t>Electividad de Religión</a:t>
            </a:r>
            <a:endParaRPr sz="1500">
              <a:solidFill>
                <a:srgbClr val="434343"/>
              </a:solidFill>
              <a:latin typeface="Arial"/>
              <a:ea typeface="Arial"/>
              <a:cs typeface="Arial"/>
              <a:sym typeface="Arial"/>
            </a:endParaRPr>
          </a:p>
          <a:p>
            <a:pPr marL="457200" lvl="0" indent="-323850" algn="l" rtl="0">
              <a:spcBef>
                <a:spcPts val="0"/>
              </a:spcBef>
              <a:spcAft>
                <a:spcPts val="0"/>
              </a:spcAft>
              <a:buClr>
                <a:srgbClr val="434343"/>
              </a:buClr>
              <a:buSzPts val="1500"/>
              <a:buFont typeface="Arial"/>
              <a:buChar char="-"/>
            </a:pPr>
            <a:r>
              <a:rPr lang="en" sz="1500">
                <a:solidFill>
                  <a:srgbClr val="434343"/>
                </a:solidFill>
                <a:latin typeface="Arial"/>
                <a:ea typeface="Arial"/>
                <a:cs typeface="Arial"/>
                <a:sym typeface="Arial"/>
              </a:rPr>
              <a:t>Evaluaciones</a:t>
            </a:r>
            <a:endParaRPr sz="1500">
              <a:solidFill>
                <a:srgbClr val="434343"/>
              </a:solidFill>
              <a:latin typeface="Arial"/>
              <a:ea typeface="Arial"/>
              <a:cs typeface="Arial"/>
              <a:sym typeface="Arial"/>
            </a:endParaRPr>
          </a:p>
          <a:p>
            <a:pPr marL="457200" lvl="0" indent="-323850" algn="l" rtl="0">
              <a:spcBef>
                <a:spcPts val="0"/>
              </a:spcBef>
              <a:spcAft>
                <a:spcPts val="0"/>
              </a:spcAft>
              <a:buClr>
                <a:srgbClr val="434343"/>
              </a:buClr>
              <a:buSzPts val="1500"/>
              <a:buFont typeface="Arial"/>
              <a:buChar char="-"/>
            </a:pPr>
            <a:r>
              <a:rPr lang="en" sz="1500">
                <a:solidFill>
                  <a:srgbClr val="434343"/>
                </a:solidFill>
                <a:latin typeface="Arial"/>
                <a:ea typeface="Arial"/>
                <a:cs typeface="Arial"/>
                <a:sym typeface="Arial"/>
              </a:rPr>
              <a:t>Electivos / IV° Medios*</a:t>
            </a:r>
            <a:endParaRPr sz="1500">
              <a:solidFill>
                <a:srgbClr val="434343"/>
              </a:solidFill>
              <a:latin typeface="Arial"/>
              <a:ea typeface="Arial"/>
              <a:cs typeface="Arial"/>
              <a:sym typeface="Arial"/>
            </a:endParaRPr>
          </a:p>
          <a:p>
            <a:pPr marL="457200" lvl="0" indent="-323850" algn="l" rtl="0">
              <a:spcBef>
                <a:spcPts val="0"/>
              </a:spcBef>
              <a:spcAft>
                <a:spcPts val="0"/>
              </a:spcAft>
              <a:buClr>
                <a:srgbClr val="434343"/>
              </a:buClr>
              <a:buSzPts val="1500"/>
              <a:buFont typeface="Arial"/>
              <a:buChar char="-"/>
            </a:pPr>
            <a:r>
              <a:rPr lang="en" sz="1500">
                <a:solidFill>
                  <a:srgbClr val="434343"/>
                </a:solidFill>
                <a:latin typeface="Arial"/>
                <a:ea typeface="Arial"/>
                <a:cs typeface="Arial"/>
                <a:sym typeface="Arial"/>
              </a:rPr>
              <a:t>Psicopedagogía</a:t>
            </a:r>
            <a:endParaRPr sz="1400"/>
          </a:p>
        </p:txBody>
      </p:sp>
      <p:sp>
        <p:nvSpPr>
          <p:cNvPr id="356" name="Google Shape;356;p51"/>
          <p:cNvSpPr/>
          <p:nvPr/>
        </p:nvSpPr>
        <p:spPr>
          <a:xfrm rot="1352827">
            <a:off x="2608186" y="945977"/>
            <a:ext cx="647394" cy="266313"/>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7" name="Google Shape;357;p51"/>
          <p:cNvSpPr/>
          <p:nvPr/>
        </p:nvSpPr>
        <p:spPr>
          <a:xfrm rot="2700000">
            <a:off x="1043042" y="3771017"/>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8" name="Google Shape;358;p51"/>
          <p:cNvSpPr txBox="1">
            <a:spLocks noGrp="1"/>
          </p:cNvSpPr>
          <p:nvPr>
            <p:ph type="title"/>
          </p:nvPr>
        </p:nvSpPr>
        <p:spPr>
          <a:xfrm>
            <a:off x="399625" y="499425"/>
            <a:ext cx="3961800" cy="82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Coordinación Académica</a:t>
            </a:r>
            <a:endParaRPr sz="2700"/>
          </a:p>
          <a:p>
            <a:pPr marL="0" lvl="0" indent="0" algn="ctr" rtl="0">
              <a:spcBef>
                <a:spcPts val="0"/>
              </a:spcBef>
              <a:spcAft>
                <a:spcPts val="0"/>
              </a:spcAft>
              <a:buNone/>
            </a:pPr>
            <a:r>
              <a:rPr lang="en" sz="2700"/>
              <a:t> &amp; Jefatura de UTP</a:t>
            </a:r>
            <a:endParaRPr sz="2700"/>
          </a:p>
        </p:txBody>
      </p:sp>
      <p:sp>
        <p:nvSpPr>
          <p:cNvPr id="359" name="Google Shape;359;p51"/>
          <p:cNvSpPr txBox="1"/>
          <p:nvPr/>
        </p:nvSpPr>
        <p:spPr>
          <a:xfrm>
            <a:off x="624350" y="1488925"/>
            <a:ext cx="3360000" cy="322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J</a:t>
            </a:r>
            <a:r>
              <a:rPr lang="en" sz="1300"/>
              <a:t>efe de UTP: Oscar Salgado </a:t>
            </a:r>
            <a:r>
              <a:rPr lang="en" sz="1300" b="1" u="sng">
                <a:solidFill>
                  <a:schemeClr val="hlink"/>
                </a:solidFill>
                <a:hlinkClick r:id="rId3"/>
              </a:rPr>
              <a:t>o.salgado@heinrich.cl</a:t>
            </a:r>
            <a:endParaRPr sz="1300" b="1"/>
          </a:p>
          <a:p>
            <a:pPr marL="0" lvl="0" indent="0" algn="l" rtl="0">
              <a:spcBef>
                <a:spcPts val="1600"/>
              </a:spcBef>
              <a:spcAft>
                <a:spcPts val="0"/>
              </a:spcAft>
              <a:buNone/>
            </a:pPr>
            <a:r>
              <a:rPr lang="en" sz="1300"/>
              <a:t>Secretaria Académica: Daniela Ampuero </a:t>
            </a:r>
            <a:r>
              <a:rPr lang="en" sz="1300" b="1" u="sng">
                <a:solidFill>
                  <a:schemeClr val="hlink"/>
                </a:solidFill>
                <a:hlinkClick r:id="rId4"/>
              </a:rPr>
              <a:t>d.ampuero@heinrich.cl</a:t>
            </a:r>
            <a:endParaRPr sz="1300" b="1"/>
          </a:p>
          <a:p>
            <a:pPr marL="0" lvl="0" indent="0" algn="l" rtl="0">
              <a:spcBef>
                <a:spcPts val="1600"/>
              </a:spcBef>
              <a:spcAft>
                <a:spcPts val="0"/>
              </a:spcAft>
              <a:buNone/>
            </a:pPr>
            <a:r>
              <a:rPr lang="en" sz="1300"/>
              <a:t>Coordinadoras Académicas:                                Cristina González (Pre Kinder a 4° básico) </a:t>
            </a:r>
            <a:r>
              <a:rPr lang="en" sz="1300" b="1" u="sng">
                <a:solidFill>
                  <a:schemeClr val="hlink"/>
                </a:solidFill>
                <a:hlinkClick r:id="rId5"/>
              </a:rPr>
              <a:t>c.gonzalez@heinrich.cl</a:t>
            </a:r>
            <a:endParaRPr sz="1300" b="1"/>
          </a:p>
          <a:p>
            <a:pPr marL="0" lvl="0" indent="0" algn="l" rtl="0">
              <a:spcBef>
                <a:spcPts val="1600"/>
              </a:spcBef>
              <a:spcAft>
                <a:spcPts val="0"/>
              </a:spcAft>
              <a:buNone/>
            </a:pPr>
            <a:r>
              <a:rPr lang="en" sz="1300"/>
              <a:t>Pamela González (5° a 8° básico) </a:t>
            </a:r>
            <a:r>
              <a:rPr lang="en" sz="1300" b="1" u="sng">
                <a:solidFill>
                  <a:schemeClr val="hlink"/>
                </a:solidFill>
                <a:hlinkClick r:id="rId6"/>
              </a:rPr>
              <a:t>p.gonzalez@heinrich.cl</a:t>
            </a:r>
            <a:endParaRPr sz="1300" b="1"/>
          </a:p>
          <a:p>
            <a:pPr marL="0" lvl="0" indent="0" algn="l" rtl="0">
              <a:spcBef>
                <a:spcPts val="1600"/>
              </a:spcBef>
              <a:spcAft>
                <a:spcPts val="1600"/>
              </a:spcAft>
              <a:buNone/>
            </a:pPr>
            <a:r>
              <a:rPr lang="en" sz="1300"/>
              <a:t>Bernarda Inzulza (I° a IV° medio)   </a:t>
            </a:r>
            <a:r>
              <a:rPr lang="en" sz="1300" b="1" u="sng">
                <a:solidFill>
                  <a:schemeClr val="hlink"/>
                </a:solidFill>
                <a:hlinkClick r:id="rId7"/>
              </a:rPr>
              <a:t>b.insulza@heinrich.cl</a:t>
            </a:r>
            <a:endParaRPr sz="1300" b="1"/>
          </a:p>
        </p:txBody>
      </p:sp>
      <p:pic>
        <p:nvPicPr>
          <p:cNvPr id="360" name="Google Shape;360;p51"/>
          <p:cNvPicPr preferRelativeResize="0"/>
          <p:nvPr/>
        </p:nvPicPr>
        <p:blipFill rotWithShape="1">
          <a:blip r:embed="rId8">
            <a:alphaModFix/>
          </a:blip>
          <a:srcRect t="35864"/>
          <a:stretch/>
        </p:blipFill>
        <p:spPr>
          <a:xfrm>
            <a:off x="5415100" y="3028925"/>
            <a:ext cx="2388065" cy="1531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title"/>
          </p:nvPr>
        </p:nvSpPr>
        <p:spPr>
          <a:xfrm>
            <a:off x="1180925" y="282625"/>
            <a:ext cx="193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¡Profesores </a:t>
            </a:r>
            <a:endParaRPr/>
          </a:p>
          <a:p>
            <a:pPr marL="0" lvl="0" indent="0" algn="ctr" rtl="0">
              <a:spcBef>
                <a:spcPts val="0"/>
              </a:spcBef>
              <a:spcAft>
                <a:spcPts val="0"/>
              </a:spcAft>
              <a:buNone/>
            </a:pPr>
            <a:r>
              <a:rPr lang="en"/>
              <a:t>nuevos!</a:t>
            </a:r>
            <a:endParaRPr/>
          </a:p>
        </p:txBody>
      </p:sp>
      <p:sp>
        <p:nvSpPr>
          <p:cNvPr id="366" name="Google Shape;366;p52"/>
          <p:cNvSpPr txBox="1">
            <a:spLocks noGrp="1"/>
          </p:cNvSpPr>
          <p:nvPr>
            <p:ph type="body" idx="2"/>
          </p:nvPr>
        </p:nvSpPr>
        <p:spPr>
          <a:xfrm>
            <a:off x="4649225" y="1150950"/>
            <a:ext cx="3949800" cy="2674200"/>
          </a:xfrm>
          <a:prstGeom prst="rect">
            <a:avLst/>
          </a:prstGeom>
        </p:spPr>
        <p:txBody>
          <a:bodyPr spcFirstLastPara="1" wrap="square" lIns="91425" tIns="91425" rIns="91425" bIns="91425" anchor="b" anchorCtr="0">
            <a:noAutofit/>
          </a:bodyPr>
          <a:lstStyle/>
          <a:p>
            <a:pPr marL="228600" marR="63500" lvl="0" indent="0" algn="just" rtl="0">
              <a:lnSpc>
                <a:spcPct val="115000"/>
              </a:lnSpc>
              <a:spcBef>
                <a:spcPts val="0"/>
              </a:spcBef>
              <a:spcAft>
                <a:spcPts val="0"/>
              </a:spcAft>
              <a:buNone/>
            </a:pPr>
            <a:r>
              <a:rPr lang="en" sz="1300" u="none">
                <a:solidFill>
                  <a:srgbClr val="000000"/>
                </a:solidFill>
                <a:latin typeface="Arial"/>
                <a:ea typeface="Arial"/>
                <a:cs typeface="Arial"/>
                <a:sym typeface="Arial"/>
              </a:rPr>
              <a:t>Este año 2024 volveremos a contar con esta importante herramienta que nos colabora en la </a:t>
            </a:r>
            <a:r>
              <a:rPr lang="en" sz="1300" b="1">
                <a:solidFill>
                  <a:srgbClr val="274E13"/>
                </a:solidFill>
                <a:latin typeface="Arial"/>
                <a:ea typeface="Arial"/>
                <a:cs typeface="Arial"/>
                <a:sym typeface="Arial"/>
              </a:rPr>
              <a:t>publicación de material para reforzar el aprendizaje</a:t>
            </a:r>
            <a:r>
              <a:rPr lang="en" sz="1300" b="1" u="none">
                <a:solidFill>
                  <a:srgbClr val="38761D"/>
                </a:solidFill>
                <a:latin typeface="Arial"/>
                <a:ea typeface="Arial"/>
                <a:cs typeface="Arial"/>
                <a:sym typeface="Arial"/>
              </a:rPr>
              <a:t>,</a:t>
            </a:r>
            <a:r>
              <a:rPr lang="en" sz="1300" u="none">
                <a:solidFill>
                  <a:srgbClr val="000000"/>
                </a:solidFill>
                <a:latin typeface="Arial"/>
                <a:ea typeface="Arial"/>
                <a:cs typeface="Arial"/>
                <a:sym typeface="Arial"/>
              </a:rPr>
              <a:t> conjuntamente para cautelar la entrega de información en caso de ausencias de los estudiantes e información general. </a:t>
            </a:r>
            <a:endParaRPr sz="1300" u="none">
              <a:solidFill>
                <a:srgbClr val="000000"/>
              </a:solidFill>
              <a:latin typeface="Arial"/>
              <a:ea typeface="Arial"/>
              <a:cs typeface="Arial"/>
              <a:sym typeface="Arial"/>
            </a:endParaRPr>
          </a:p>
          <a:p>
            <a:pPr marL="228600" marR="63500" lvl="0" indent="0" algn="ctr" rtl="0">
              <a:lnSpc>
                <a:spcPct val="115000"/>
              </a:lnSpc>
              <a:spcBef>
                <a:spcPts val="800"/>
              </a:spcBef>
              <a:spcAft>
                <a:spcPts val="800"/>
              </a:spcAft>
              <a:buNone/>
            </a:pPr>
            <a:r>
              <a:rPr lang="en" sz="1300" i="1" u="none">
                <a:solidFill>
                  <a:srgbClr val="000000"/>
                </a:solidFill>
                <a:latin typeface="Arial"/>
                <a:ea typeface="Arial"/>
                <a:cs typeface="Arial"/>
                <a:sym typeface="Arial"/>
              </a:rPr>
              <a:t>Solicitamos </a:t>
            </a:r>
            <a:r>
              <a:rPr lang="en" sz="1300" b="1" i="1" u="none">
                <a:solidFill>
                  <a:srgbClr val="000000"/>
                </a:solidFill>
                <a:latin typeface="Arial"/>
                <a:ea typeface="Arial"/>
                <a:cs typeface="Arial"/>
                <a:sym typeface="Arial"/>
              </a:rPr>
              <a:t>activar correos institucionales</a:t>
            </a:r>
            <a:r>
              <a:rPr lang="en" sz="1300" i="1" u="none">
                <a:solidFill>
                  <a:srgbClr val="000000"/>
                </a:solidFill>
                <a:latin typeface="Arial"/>
                <a:ea typeface="Arial"/>
                <a:cs typeface="Arial"/>
                <a:sym typeface="Arial"/>
              </a:rPr>
              <a:t> y revisar periódicamente las publicaciones en esta plataforma, siendo un complemento al proceso entregado en la sala de clases.</a:t>
            </a:r>
            <a:endParaRPr sz="1500"/>
          </a:p>
        </p:txBody>
      </p:sp>
      <p:sp>
        <p:nvSpPr>
          <p:cNvPr id="367" name="Google Shape;367;p52"/>
          <p:cNvSpPr txBox="1">
            <a:spLocks noGrp="1"/>
          </p:cNvSpPr>
          <p:nvPr>
            <p:ph type="title"/>
          </p:nvPr>
        </p:nvSpPr>
        <p:spPr>
          <a:xfrm>
            <a:off x="4829825" y="572575"/>
            <a:ext cx="3843300" cy="45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Plataforma Classroom</a:t>
            </a:r>
            <a:endParaRPr/>
          </a:p>
        </p:txBody>
      </p:sp>
      <p:sp>
        <p:nvSpPr>
          <p:cNvPr id="368" name="Google Shape;368;p52"/>
          <p:cNvSpPr txBox="1">
            <a:spLocks noGrp="1"/>
          </p:cNvSpPr>
          <p:nvPr>
            <p:ph type="body" idx="1"/>
          </p:nvPr>
        </p:nvSpPr>
        <p:spPr>
          <a:xfrm>
            <a:off x="401925" y="920225"/>
            <a:ext cx="4071900" cy="3988500"/>
          </a:xfrm>
          <a:prstGeom prst="rect">
            <a:avLst/>
          </a:prstGeom>
        </p:spPr>
        <p:txBody>
          <a:bodyPr spcFirstLastPara="1" wrap="square" lIns="228600" tIns="91425" rIns="91425" bIns="91425" anchor="b" anchorCtr="0">
            <a:noAutofit/>
          </a:bodyPr>
          <a:lstStyle/>
          <a:p>
            <a:pPr marL="0" lvl="0" indent="0" algn="l" rtl="0">
              <a:spcBef>
                <a:spcPts val="0"/>
              </a:spcBef>
              <a:spcAft>
                <a:spcPts val="0"/>
              </a:spcAft>
              <a:buNone/>
            </a:pPr>
            <a:r>
              <a:rPr lang="en" sz="1200" dirty="0">
                <a:solidFill>
                  <a:srgbClr val="212121"/>
                </a:solidFill>
                <a:latin typeface="Arial"/>
                <a:ea typeface="Arial"/>
                <a:cs typeface="Arial"/>
                <a:sym typeface="Arial"/>
              </a:rPr>
              <a:t>Damos la bienvenida a los nuevos profesores que se incorporan este año  a nuestro colegio: </a:t>
            </a:r>
            <a:endParaRPr sz="1200" dirty="0">
              <a:solidFill>
                <a:srgbClr val="212121"/>
              </a:solidFill>
              <a:latin typeface="Arial"/>
              <a:ea typeface="Arial"/>
              <a:cs typeface="Arial"/>
              <a:sym typeface="Arial"/>
            </a:endParaRPr>
          </a:p>
          <a:p>
            <a:pPr marL="171450" lvl="0" indent="-311150" algn="l" rtl="0">
              <a:spcBef>
                <a:spcPts val="1600"/>
              </a:spcBef>
              <a:spcAft>
                <a:spcPts val="0"/>
              </a:spcAft>
              <a:buClr>
                <a:srgbClr val="212121"/>
              </a:buClr>
              <a:buSzPts val="1300"/>
              <a:buFont typeface="Arial"/>
              <a:buChar char="●"/>
            </a:pPr>
            <a:r>
              <a:rPr lang="en" sz="1200" b="1" dirty="0">
                <a:solidFill>
                  <a:srgbClr val="212121"/>
                </a:solidFill>
                <a:latin typeface="Arial"/>
                <a:ea typeface="Arial"/>
                <a:cs typeface="Arial"/>
                <a:sym typeface="Arial"/>
              </a:rPr>
              <a:t>Karina Pavez </a:t>
            </a:r>
            <a:r>
              <a:rPr lang="en" sz="1200" dirty="0">
                <a:solidFill>
                  <a:srgbClr val="212121"/>
                </a:solidFill>
                <a:latin typeface="Arial"/>
                <a:ea typeface="Arial"/>
                <a:cs typeface="Arial"/>
                <a:sym typeface="Arial"/>
              </a:rPr>
              <a:t>(reemplazante 1°A)</a:t>
            </a:r>
            <a:endParaRPr sz="1200" dirty="0">
              <a:solidFill>
                <a:srgbClr val="212121"/>
              </a:solidFill>
              <a:latin typeface="Arial"/>
              <a:ea typeface="Arial"/>
              <a:cs typeface="Arial"/>
              <a:sym typeface="Arial"/>
            </a:endParaRPr>
          </a:p>
          <a:p>
            <a:pPr marL="171450" lvl="0" indent="-311150" algn="l" rtl="0">
              <a:spcBef>
                <a:spcPts val="0"/>
              </a:spcBef>
              <a:spcAft>
                <a:spcPts val="0"/>
              </a:spcAft>
              <a:buClr>
                <a:srgbClr val="212121"/>
              </a:buClr>
              <a:buSzPts val="1300"/>
              <a:buFont typeface="Arial"/>
              <a:buChar char="●"/>
            </a:pPr>
            <a:r>
              <a:rPr lang="en" sz="1200" b="1" dirty="0">
                <a:solidFill>
                  <a:srgbClr val="212121"/>
                </a:solidFill>
                <a:latin typeface="Arial"/>
                <a:ea typeface="Arial"/>
                <a:cs typeface="Arial"/>
                <a:sym typeface="Arial"/>
              </a:rPr>
              <a:t>Valeria Vásquez</a:t>
            </a:r>
            <a:r>
              <a:rPr lang="en" sz="1200" dirty="0">
                <a:solidFill>
                  <a:srgbClr val="212121"/>
                </a:solidFill>
                <a:latin typeface="Arial"/>
                <a:ea typeface="Arial"/>
                <a:cs typeface="Arial"/>
                <a:sym typeface="Arial"/>
              </a:rPr>
              <a:t> (1° B) </a:t>
            </a:r>
            <a:endParaRPr sz="1200" dirty="0">
              <a:solidFill>
                <a:srgbClr val="212121"/>
              </a:solidFill>
              <a:latin typeface="Arial"/>
              <a:ea typeface="Arial"/>
              <a:cs typeface="Arial"/>
              <a:sym typeface="Arial"/>
            </a:endParaRPr>
          </a:p>
          <a:p>
            <a:pPr marL="171450" lvl="0" indent="-311150" algn="l" rtl="0">
              <a:spcBef>
                <a:spcPts val="0"/>
              </a:spcBef>
              <a:spcAft>
                <a:spcPts val="0"/>
              </a:spcAft>
              <a:buClr>
                <a:srgbClr val="212121"/>
              </a:buClr>
              <a:buSzPts val="1300"/>
              <a:buFont typeface="Arial"/>
              <a:buChar char="●"/>
            </a:pPr>
            <a:r>
              <a:rPr lang="en" sz="1200" b="1" dirty="0">
                <a:solidFill>
                  <a:srgbClr val="212121"/>
                </a:solidFill>
                <a:latin typeface="Arial"/>
                <a:ea typeface="Arial"/>
                <a:cs typeface="Arial"/>
                <a:sym typeface="Arial"/>
              </a:rPr>
              <a:t>Claudia Figueroa</a:t>
            </a:r>
            <a:r>
              <a:rPr lang="en" sz="1200" dirty="0">
                <a:solidFill>
                  <a:srgbClr val="212121"/>
                </a:solidFill>
                <a:latin typeface="Arial"/>
                <a:ea typeface="Arial"/>
                <a:cs typeface="Arial"/>
                <a:sym typeface="Arial"/>
              </a:rPr>
              <a:t> (Lenguaje 6° y 8° básico) </a:t>
            </a:r>
            <a:endParaRPr sz="1200" dirty="0">
              <a:solidFill>
                <a:srgbClr val="212121"/>
              </a:solidFill>
              <a:latin typeface="Arial"/>
              <a:ea typeface="Arial"/>
              <a:cs typeface="Arial"/>
              <a:sym typeface="Arial"/>
            </a:endParaRPr>
          </a:p>
          <a:p>
            <a:pPr marL="171450" lvl="0" indent="-311150" algn="l" rtl="0">
              <a:spcBef>
                <a:spcPts val="0"/>
              </a:spcBef>
              <a:spcAft>
                <a:spcPts val="0"/>
              </a:spcAft>
              <a:buClr>
                <a:srgbClr val="212121"/>
              </a:buClr>
              <a:buSzPts val="1300"/>
              <a:buFont typeface="Arial"/>
              <a:buChar char="●"/>
            </a:pPr>
            <a:r>
              <a:rPr lang="en" sz="1200" b="1" dirty="0">
                <a:solidFill>
                  <a:srgbClr val="212121"/>
                </a:solidFill>
                <a:latin typeface="Arial"/>
                <a:ea typeface="Arial"/>
                <a:cs typeface="Arial"/>
                <a:sym typeface="Arial"/>
              </a:rPr>
              <a:t>Bárbara Araya </a:t>
            </a:r>
            <a:r>
              <a:rPr lang="en" sz="1200" dirty="0">
                <a:solidFill>
                  <a:srgbClr val="212121"/>
                </a:solidFill>
                <a:latin typeface="Arial"/>
                <a:ea typeface="Arial"/>
                <a:cs typeface="Arial"/>
                <a:sym typeface="Arial"/>
              </a:rPr>
              <a:t>(Lenguaje I°- II° medio y electivo)</a:t>
            </a:r>
            <a:endParaRPr sz="1200" dirty="0">
              <a:solidFill>
                <a:srgbClr val="212121"/>
              </a:solidFill>
              <a:latin typeface="Arial"/>
              <a:ea typeface="Arial"/>
              <a:cs typeface="Arial"/>
              <a:sym typeface="Arial"/>
            </a:endParaRPr>
          </a:p>
          <a:p>
            <a:pPr marL="171450" lvl="0" indent="-311150" algn="l" rtl="0">
              <a:spcBef>
                <a:spcPts val="0"/>
              </a:spcBef>
              <a:spcAft>
                <a:spcPts val="0"/>
              </a:spcAft>
              <a:buClr>
                <a:srgbClr val="212121"/>
              </a:buClr>
              <a:buSzPts val="1300"/>
              <a:buFont typeface="Arial"/>
              <a:buChar char="●"/>
            </a:pPr>
            <a:r>
              <a:rPr lang="en" sz="1200" b="1" dirty="0">
                <a:solidFill>
                  <a:srgbClr val="212121"/>
                </a:solidFill>
                <a:latin typeface="Arial"/>
                <a:ea typeface="Arial"/>
                <a:cs typeface="Arial"/>
                <a:sym typeface="Arial"/>
              </a:rPr>
              <a:t>Jorge Sepúlveda</a:t>
            </a:r>
            <a:r>
              <a:rPr lang="en" sz="1200" dirty="0">
                <a:solidFill>
                  <a:srgbClr val="212121"/>
                </a:solidFill>
                <a:latin typeface="Arial"/>
                <a:ea typeface="Arial"/>
                <a:cs typeface="Arial"/>
                <a:sym typeface="Arial"/>
              </a:rPr>
              <a:t> (Historia 6° Básico a II° Medio / Electivos).</a:t>
            </a:r>
            <a:endParaRPr sz="1200" dirty="0">
              <a:solidFill>
                <a:srgbClr val="212121"/>
              </a:solidFill>
              <a:latin typeface="Arial"/>
              <a:ea typeface="Arial"/>
              <a:cs typeface="Arial"/>
              <a:sym typeface="Arial"/>
            </a:endParaRPr>
          </a:p>
          <a:p>
            <a:pPr marL="0" lvl="0" indent="0" algn="l" rtl="0">
              <a:spcBef>
                <a:spcPts val="1600"/>
              </a:spcBef>
              <a:spcAft>
                <a:spcPts val="0"/>
              </a:spcAft>
              <a:buNone/>
            </a:pPr>
            <a:r>
              <a:rPr lang="en" sz="1200" b="1" dirty="0">
                <a:solidFill>
                  <a:srgbClr val="212121"/>
                </a:solidFill>
                <a:latin typeface="Arial"/>
                <a:ea typeface="Arial"/>
                <a:cs typeface="Arial"/>
                <a:sym typeface="Arial"/>
              </a:rPr>
              <a:t>S</a:t>
            </a:r>
            <a:r>
              <a:rPr lang="en" sz="1200" dirty="0">
                <a:solidFill>
                  <a:srgbClr val="212121"/>
                </a:solidFill>
                <a:latin typeface="Arial"/>
                <a:ea typeface="Arial"/>
                <a:cs typeface="Arial"/>
                <a:sym typeface="Arial"/>
              </a:rPr>
              <a:t>e inició </a:t>
            </a:r>
            <a:r>
              <a:rPr lang="en" sz="1200" b="1" dirty="0">
                <a:solidFill>
                  <a:srgbClr val="212121"/>
                </a:solidFill>
                <a:latin typeface="Arial"/>
                <a:ea typeface="Arial"/>
                <a:cs typeface="Arial"/>
                <a:sym typeface="Arial"/>
              </a:rPr>
              <a:t>Proyecto de Prácticas,</a:t>
            </a:r>
            <a:r>
              <a:rPr lang="en" sz="1200" dirty="0">
                <a:solidFill>
                  <a:srgbClr val="212121"/>
                </a:solidFill>
                <a:latin typeface="Arial"/>
                <a:ea typeface="Arial"/>
                <a:cs typeface="Arial"/>
                <a:sym typeface="Arial"/>
              </a:rPr>
              <a:t> recibiendo a estudiantes practicantes de</a:t>
            </a:r>
            <a:r>
              <a:rPr lang="en" sz="1200" b="1" dirty="0">
                <a:solidFill>
                  <a:srgbClr val="212121"/>
                </a:solidFill>
                <a:latin typeface="Arial"/>
                <a:ea typeface="Arial"/>
                <a:cs typeface="Arial"/>
                <a:sym typeface="Arial"/>
              </a:rPr>
              <a:t> UMCE y UCHILE </a:t>
            </a:r>
            <a:r>
              <a:rPr lang="en" sz="1200" dirty="0">
                <a:solidFill>
                  <a:srgbClr val="212121"/>
                </a:solidFill>
                <a:latin typeface="Arial"/>
                <a:ea typeface="Arial"/>
                <a:cs typeface="Arial"/>
                <a:sym typeface="Arial"/>
              </a:rPr>
              <a:t>(1° y 2° ciclo básico).</a:t>
            </a:r>
            <a:endParaRPr sz="1200" dirty="0">
              <a:solidFill>
                <a:srgbClr val="212121"/>
              </a:solidFill>
              <a:latin typeface="Arial"/>
              <a:ea typeface="Arial"/>
              <a:cs typeface="Arial"/>
              <a:sym typeface="Arial"/>
            </a:endParaRPr>
          </a:p>
          <a:p>
            <a:pPr marL="0" lvl="0" indent="0" algn="ctr" rtl="0">
              <a:spcBef>
                <a:spcPts val="1600"/>
              </a:spcBef>
              <a:spcAft>
                <a:spcPts val="1600"/>
              </a:spcAft>
              <a:buNone/>
            </a:pPr>
            <a:r>
              <a:rPr lang="en" sz="1200" b="1" dirty="0">
                <a:solidFill>
                  <a:srgbClr val="212121"/>
                </a:solidFill>
                <a:latin typeface="Arial"/>
                <a:ea typeface="Arial"/>
                <a:cs typeface="Arial"/>
                <a:sym typeface="Arial"/>
              </a:rPr>
              <a:t>Agradecemos a nuestros estudiantes y apoderados su favorable acogida en nuestra institución.</a:t>
            </a:r>
            <a:endParaRPr sz="1200" b="1" dirty="0">
              <a:solidFill>
                <a:srgbClr val="212121"/>
              </a:solidFill>
              <a:latin typeface="Arial"/>
              <a:ea typeface="Arial"/>
              <a:cs typeface="Arial"/>
              <a:sym typeface="Arial"/>
            </a:endParaRPr>
          </a:p>
        </p:txBody>
      </p:sp>
      <p:pic>
        <p:nvPicPr>
          <p:cNvPr id="369" name="Google Shape;369;p52"/>
          <p:cNvPicPr preferRelativeResize="0"/>
          <p:nvPr/>
        </p:nvPicPr>
        <p:blipFill>
          <a:blip r:embed="rId3">
            <a:alphaModFix/>
          </a:blip>
          <a:stretch>
            <a:fillRect/>
          </a:stretch>
        </p:blipFill>
        <p:spPr>
          <a:xfrm>
            <a:off x="3303837" y="496175"/>
            <a:ext cx="1169988" cy="1169988"/>
          </a:xfrm>
          <a:prstGeom prst="rect">
            <a:avLst/>
          </a:prstGeom>
          <a:noFill/>
          <a:ln>
            <a:noFill/>
          </a:ln>
        </p:spPr>
      </p:pic>
      <p:pic>
        <p:nvPicPr>
          <p:cNvPr id="370" name="Google Shape;370;p52"/>
          <p:cNvPicPr preferRelativeResize="0"/>
          <p:nvPr/>
        </p:nvPicPr>
        <p:blipFill rotWithShape="1">
          <a:blip r:embed="rId4">
            <a:alphaModFix/>
          </a:blip>
          <a:srcRect b="25871"/>
          <a:stretch/>
        </p:blipFill>
        <p:spPr>
          <a:xfrm>
            <a:off x="5824478" y="3672900"/>
            <a:ext cx="1601650" cy="887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533775" y="334925"/>
            <a:ext cx="1778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SIMCE/DIA</a:t>
            </a:r>
            <a:endParaRPr dirty="0"/>
          </a:p>
        </p:txBody>
      </p:sp>
      <p:sp>
        <p:nvSpPr>
          <p:cNvPr id="376" name="Google Shape;376;p53"/>
          <p:cNvSpPr txBox="1">
            <a:spLocks noGrp="1"/>
          </p:cNvSpPr>
          <p:nvPr>
            <p:ph type="body" idx="1"/>
          </p:nvPr>
        </p:nvSpPr>
        <p:spPr>
          <a:xfrm>
            <a:off x="1672700" y="961875"/>
            <a:ext cx="2882400" cy="3732700"/>
          </a:xfrm>
          <a:prstGeom prst="rect">
            <a:avLst/>
          </a:prstGeom>
        </p:spPr>
        <p:txBody>
          <a:bodyPr spcFirstLastPara="1" wrap="square" lIns="228600" tIns="91425" rIns="91425" bIns="91425" anchor="b" anchorCtr="0">
            <a:noAutofit/>
          </a:bodyPr>
          <a:lstStyle/>
          <a:p>
            <a:pPr marL="0" marR="63500" lvl="0" indent="57150" algn="l" rtl="0">
              <a:lnSpc>
                <a:spcPct val="115000"/>
              </a:lnSpc>
              <a:spcBef>
                <a:spcPts val="0"/>
              </a:spcBef>
              <a:spcAft>
                <a:spcPts val="0"/>
              </a:spcAft>
              <a:buNone/>
            </a:pPr>
            <a:r>
              <a:rPr lang="en" sz="1300" dirty="0">
                <a:solidFill>
                  <a:srgbClr val="000000"/>
                </a:solidFill>
                <a:latin typeface="Arial"/>
                <a:ea typeface="Arial"/>
                <a:cs typeface="Arial"/>
                <a:sym typeface="Arial"/>
              </a:rPr>
              <a:t>El año 2023 se realizaron los SIMCE de 4° y II° medio, resultados que </a:t>
            </a:r>
            <a:r>
              <a:rPr lang="en" sz="1300" b="1" u="sng" dirty="0">
                <a:solidFill>
                  <a:srgbClr val="000000"/>
                </a:solidFill>
                <a:latin typeface="Arial"/>
                <a:ea typeface="Arial"/>
                <a:cs typeface="Arial"/>
                <a:sym typeface="Arial"/>
              </a:rPr>
              <a:t>repuntaron del proceso pandémico</a:t>
            </a:r>
            <a:r>
              <a:rPr lang="en" sz="1300" dirty="0">
                <a:solidFill>
                  <a:srgbClr val="000000"/>
                </a:solidFill>
                <a:latin typeface="Arial"/>
                <a:ea typeface="Arial"/>
                <a:cs typeface="Arial"/>
                <a:sym typeface="Arial"/>
              </a:rPr>
              <a:t>, sin embargo, se han visto algunos módulos afectados, por lo que </a:t>
            </a:r>
            <a:r>
              <a:rPr lang="en" sz="1300" b="1" dirty="0">
                <a:solidFill>
                  <a:srgbClr val="000000"/>
                </a:solidFill>
                <a:latin typeface="Arial"/>
                <a:ea typeface="Arial"/>
                <a:cs typeface="Arial"/>
                <a:sym typeface="Arial"/>
              </a:rPr>
              <a:t>se iniciará un trabajo completo de la institución para su mejora. </a:t>
            </a:r>
            <a:endParaRPr sz="1300" b="1" dirty="0">
              <a:solidFill>
                <a:srgbClr val="000000"/>
              </a:solidFill>
              <a:latin typeface="Arial"/>
              <a:ea typeface="Arial"/>
              <a:cs typeface="Arial"/>
              <a:sym typeface="Arial"/>
            </a:endParaRPr>
          </a:p>
          <a:p>
            <a:pPr marL="228600" marR="63500" lvl="0" indent="0" algn="l" rtl="0">
              <a:lnSpc>
                <a:spcPct val="115000"/>
              </a:lnSpc>
              <a:spcBef>
                <a:spcPts val="0"/>
              </a:spcBef>
              <a:spcAft>
                <a:spcPts val="0"/>
              </a:spcAft>
              <a:buNone/>
            </a:pPr>
            <a:endParaRPr sz="1300" dirty="0">
              <a:solidFill>
                <a:srgbClr val="000000"/>
              </a:solidFill>
              <a:latin typeface="Arial"/>
              <a:ea typeface="Arial"/>
              <a:cs typeface="Arial"/>
              <a:sym typeface="Arial"/>
            </a:endParaRPr>
          </a:p>
          <a:p>
            <a:pPr marL="0" marR="63500" lvl="0" indent="0" algn="l" rtl="0">
              <a:lnSpc>
                <a:spcPct val="115000"/>
              </a:lnSpc>
              <a:spcBef>
                <a:spcPts val="0"/>
              </a:spcBef>
              <a:spcAft>
                <a:spcPts val="0"/>
              </a:spcAft>
              <a:buNone/>
            </a:pPr>
            <a:r>
              <a:rPr lang="en" sz="1300" dirty="0">
                <a:solidFill>
                  <a:srgbClr val="000000"/>
                </a:solidFill>
                <a:latin typeface="Arial"/>
                <a:ea typeface="Arial"/>
                <a:cs typeface="Arial"/>
                <a:sym typeface="Arial"/>
              </a:rPr>
              <a:t>A su vez, se realizará la aplicación de la Prueba de Diagnóstico Integral de Aprendizajes, esperando la</a:t>
            </a:r>
            <a:r>
              <a:rPr lang="en" sz="1300" b="1" dirty="0">
                <a:solidFill>
                  <a:srgbClr val="000000"/>
                </a:solidFill>
                <a:latin typeface="Arial"/>
                <a:ea typeface="Arial"/>
                <a:cs typeface="Arial"/>
                <a:sym typeface="Arial"/>
              </a:rPr>
              <a:t> colaboración de los estudiantes y apoderados</a:t>
            </a:r>
            <a:r>
              <a:rPr lang="en" sz="1300" dirty="0">
                <a:solidFill>
                  <a:srgbClr val="000000"/>
                </a:solidFill>
                <a:latin typeface="Arial"/>
                <a:ea typeface="Arial"/>
                <a:cs typeface="Arial"/>
                <a:sym typeface="Arial"/>
              </a:rPr>
              <a:t> en la realización del instrumento a la fecha.</a:t>
            </a:r>
            <a:endParaRPr sz="1300" dirty="0">
              <a:solidFill>
                <a:srgbClr val="000000"/>
              </a:solidFill>
              <a:latin typeface="Arial"/>
              <a:ea typeface="Arial"/>
              <a:cs typeface="Arial"/>
              <a:sym typeface="Arial"/>
            </a:endParaRPr>
          </a:p>
        </p:txBody>
      </p:sp>
      <p:sp>
        <p:nvSpPr>
          <p:cNvPr id="377" name="Google Shape;377;p53"/>
          <p:cNvSpPr txBox="1">
            <a:spLocks noGrp="1"/>
          </p:cNvSpPr>
          <p:nvPr>
            <p:ph type="body" idx="2"/>
          </p:nvPr>
        </p:nvSpPr>
        <p:spPr>
          <a:xfrm>
            <a:off x="4827975" y="961875"/>
            <a:ext cx="3732900" cy="33186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1200"/>
              </a:spcAft>
              <a:buNone/>
            </a:pPr>
            <a:r>
              <a:rPr lang="en" sz="1300" u="none">
                <a:solidFill>
                  <a:srgbClr val="000000"/>
                </a:solidFill>
                <a:latin typeface="Arial"/>
                <a:ea typeface="Arial"/>
                <a:cs typeface="Arial"/>
                <a:sym typeface="Arial"/>
              </a:rPr>
              <a:t>Se informa que tal como ocurrió el año pasado en algunos casos, Mineduc instruye </a:t>
            </a:r>
            <a:r>
              <a:rPr lang="en" b="1">
                <a:solidFill>
                  <a:srgbClr val="000000"/>
                </a:solidFill>
                <a:latin typeface="Arial"/>
                <a:ea typeface="Arial"/>
                <a:cs typeface="Arial"/>
                <a:sym typeface="Arial"/>
              </a:rPr>
              <a:t>reutilizar</a:t>
            </a:r>
            <a:r>
              <a:rPr lang="en" sz="1500" u="none">
                <a:solidFill>
                  <a:srgbClr val="000000"/>
                </a:solidFill>
                <a:latin typeface="Arial"/>
                <a:ea typeface="Arial"/>
                <a:cs typeface="Arial"/>
                <a:sym typeface="Arial"/>
              </a:rPr>
              <a:t>,</a:t>
            </a:r>
            <a:r>
              <a:rPr lang="en" sz="1300" u="none">
                <a:solidFill>
                  <a:srgbClr val="000000"/>
                </a:solidFill>
                <a:latin typeface="Arial"/>
                <a:ea typeface="Arial"/>
                <a:cs typeface="Arial"/>
                <a:sym typeface="Arial"/>
              </a:rPr>
              <a:t> por lo cual a pesar de nuestros esfuerzos, algunos libros de textos presentaron problemáticas. Este trabajo dirigido al reciclaje a nivel nacional, tiene por perspectiva la participación de toda la comunidad escolar, por ello para este 2024 se solicita a los estudiantes </a:t>
            </a:r>
            <a:r>
              <a:rPr lang="en" sz="1300" b="1">
                <a:solidFill>
                  <a:srgbClr val="000000"/>
                </a:solidFill>
                <a:latin typeface="Arial"/>
                <a:ea typeface="Arial"/>
                <a:cs typeface="Arial"/>
                <a:sym typeface="Arial"/>
              </a:rPr>
              <a:t>cuidar los textos </a:t>
            </a:r>
            <a:r>
              <a:rPr lang="en" sz="1300">
                <a:solidFill>
                  <a:srgbClr val="000000"/>
                </a:solidFill>
                <a:latin typeface="Arial"/>
                <a:ea typeface="Arial"/>
                <a:cs typeface="Arial"/>
                <a:sym typeface="Arial"/>
              </a:rPr>
              <a:t>(forro, nombre, evitar dejarlos bajo los escritorios todo el año, se sugiere llevarlos al hogar y sólo traer según horario, además de emplear lápiz mina </a:t>
            </a:r>
            <a:r>
              <a:rPr lang="en" sz="1300" u="none">
                <a:solidFill>
                  <a:srgbClr val="000000"/>
                </a:solidFill>
                <a:latin typeface="Arial"/>
                <a:ea typeface="Arial"/>
                <a:cs typeface="Arial"/>
                <a:sym typeface="Arial"/>
              </a:rPr>
              <a:t>para desarrollar las actividades.</a:t>
            </a:r>
            <a:endParaRPr sz="1600">
              <a:solidFill>
                <a:srgbClr val="000000"/>
              </a:solidFill>
              <a:latin typeface="Arial"/>
              <a:ea typeface="Arial"/>
              <a:cs typeface="Arial"/>
              <a:sym typeface="Arial"/>
            </a:endParaRPr>
          </a:p>
        </p:txBody>
      </p:sp>
      <p:sp>
        <p:nvSpPr>
          <p:cNvPr id="378" name="Google Shape;378;p53"/>
          <p:cNvSpPr txBox="1">
            <a:spLocks noGrp="1"/>
          </p:cNvSpPr>
          <p:nvPr>
            <p:ph type="title"/>
          </p:nvPr>
        </p:nvSpPr>
        <p:spPr>
          <a:xfrm>
            <a:off x="4814050" y="480875"/>
            <a:ext cx="365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Textos Escolares 2024</a:t>
            </a:r>
            <a:endParaRPr/>
          </a:p>
        </p:txBody>
      </p:sp>
      <p:pic>
        <p:nvPicPr>
          <p:cNvPr id="379" name="Google Shape;379;p53"/>
          <p:cNvPicPr preferRelativeResize="0"/>
          <p:nvPr/>
        </p:nvPicPr>
        <p:blipFill rotWithShape="1">
          <a:blip r:embed="rId3">
            <a:alphaModFix/>
          </a:blip>
          <a:srcRect l="10676" t="12679" r="13976" b="16838"/>
          <a:stretch/>
        </p:blipFill>
        <p:spPr>
          <a:xfrm>
            <a:off x="512350" y="1643075"/>
            <a:ext cx="1179068" cy="572700"/>
          </a:xfrm>
          <a:prstGeom prst="rect">
            <a:avLst/>
          </a:prstGeom>
          <a:noFill/>
          <a:ln>
            <a:noFill/>
          </a:ln>
        </p:spPr>
      </p:pic>
      <p:pic>
        <p:nvPicPr>
          <p:cNvPr id="380" name="Google Shape;380;p53"/>
          <p:cNvPicPr preferRelativeResize="0"/>
          <p:nvPr/>
        </p:nvPicPr>
        <p:blipFill rotWithShape="1">
          <a:blip r:embed="rId4">
            <a:alphaModFix/>
          </a:blip>
          <a:srcRect r="45869"/>
          <a:stretch/>
        </p:blipFill>
        <p:spPr>
          <a:xfrm>
            <a:off x="533775" y="3140200"/>
            <a:ext cx="1103400" cy="996975"/>
          </a:xfrm>
          <a:prstGeom prst="rect">
            <a:avLst/>
          </a:prstGeom>
          <a:noFill/>
          <a:ln>
            <a:noFill/>
          </a:ln>
        </p:spPr>
      </p:pic>
      <p:pic>
        <p:nvPicPr>
          <p:cNvPr id="381" name="Google Shape;381;p53"/>
          <p:cNvPicPr preferRelativeResize="0"/>
          <p:nvPr/>
        </p:nvPicPr>
        <p:blipFill rotWithShape="1">
          <a:blip r:embed="rId5">
            <a:alphaModFix/>
          </a:blip>
          <a:srcRect l="3047" r="35262" b="65213"/>
          <a:stretch/>
        </p:blipFill>
        <p:spPr>
          <a:xfrm>
            <a:off x="6113075" y="3857875"/>
            <a:ext cx="2447800" cy="777045"/>
          </a:xfrm>
          <a:prstGeom prst="rect">
            <a:avLst/>
          </a:prstGeom>
          <a:noFill/>
          <a:ln>
            <a:noFill/>
          </a:ln>
        </p:spPr>
      </p:pic>
    </p:spTree>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3249</Words>
  <Application>Microsoft Office PowerPoint</Application>
  <PresentationFormat>Presentación en pantalla (16:9)</PresentationFormat>
  <Paragraphs>250</Paragraphs>
  <Slides>34</Slides>
  <Notes>34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34</vt:i4>
      </vt:variant>
    </vt:vector>
  </HeadingPairs>
  <TitlesOfParts>
    <vt:vector size="43" baseType="lpstr">
      <vt:lpstr>Arial</vt:lpstr>
      <vt:lpstr>Roboto Mono Medium</vt:lpstr>
      <vt:lpstr>Coming Soon</vt:lpstr>
      <vt:lpstr>Times New Roman</vt:lpstr>
      <vt:lpstr>Roboto Mono</vt:lpstr>
      <vt:lpstr>Concert One</vt:lpstr>
      <vt:lpstr>Muli</vt:lpstr>
      <vt:lpstr>Anonymous Pro</vt:lpstr>
      <vt:lpstr>Notebook Lesson by Slidesgo</vt:lpstr>
      <vt:lpstr>1ª Reunión de apoderados</vt:lpstr>
      <vt:lpstr>Palabras del Director</vt:lpstr>
      <vt:lpstr>Correo institucional y classroom</vt:lpstr>
      <vt:lpstr>Aplicación notasnet</vt:lpstr>
      <vt:lpstr>Otras Informaciones</vt:lpstr>
      <vt:lpstr>Información administrativa</vt:lpstr>
      <vt:lpstr>Coordinación Académica  &amp; Jefatura de UTP</vt:lpstr>
      <vt:lpstr>¡Profesores  nuevos!</vt:lpstr>
      <vt:lpstr>SIMCE/DIA</vt:lpstr>
      <vt:lpstr>Adjuntamos lo señalado por MINEDUC </vt:lpstr>
      <vt:lpstr>Electividad de Religión</vt:lpstr>
      <vt:lpstr>Electivos III° Y IV° MEDIOS</vt:lpstr>
      <vt:lpstr>HÁBITOS DE ESTUDIO supervisar en el hogar</vt:lpstr>
      <vt:lpstr>PSICOPEDAGOGÍA</vt:lpstr>
      <vt:lpstr>Inspectoría General </vt:lpstr>
      <vt:lpstr>Presentación de PowerPoint</vt:lpstr>
      <vt:lpstr>Presentación de PowerPoint</vt:lpstr>
      <vt:lpstr>DERECHOS Y DEBERES DE LOS APODERADOS</vt:lpstr>
      <vt:lpstr>DERECHOS Y DEBERES DE LOS APODERADOS</vt:lpstr>
      <vt:lpstr>DERECHOS Y DEBERES DE LOS APODERADOS</vt:lpstr>
      <vt:lpstr>DERECHOS Y DEBERES DE LOS APODERADOS</vt:lpstr>
      <vt:lpstr>Presentación de PowerPoint</vt:lpstr>
      <vt:lpstr>UNIFORME ESCOLAR</vt:lpstr>
      <vt:lpstr>Presentación de PowerPoint</vt:lpstr>
      <vt:lpstr>Presentación de PowerPoint</vt:lpstr>
      <vt:lpstr>Presentación de PowerPoint</vt:lpstr>
      <vt:lpstr>Presentación de PowerPoint</vt:lpstr>
      <vt:lpstr>Convivencia Escolar  Estimados Padres y Apoderados El departamento de Convivencia Escolar les da una cordial bienvenida a este año escolar 2024 que llega, para todos, con nuevos desafíos. Nuestro objetivo principal en el plan de Convivencia es: Promover un ambiente de buena convivencia escolar entre los diferentes estamentos de la Comunidad Escolar, comprendiendo acciones de prevención, promoción e intervención que incorporen los valores del Proyecto Educacional Institucional del Establecimiento     </vt:lpstr>
      <vt:lpstr>Dentro del año escolar el Departamento de Convivencia contempla realizar  talleres y/o intervenciones sobre distintas temáticas:  - prevención de acoso escolar, en relación al Plan de Sexualidad,  - tipos de relaciones (familiares, amistad, de pareja) y formas saludables de vincularse,  - prevención del abuso sexual infantil (autocuidado, aspectos biológicos, señales de alerta, redes de apoyo, conocimiento y valoración de su sexualidad, entre otros.),  - autocuidado y pubertad, etc        </vt:lpstr>
      <vt:lpstr>Acciones que se han realizado durante el mes de marzo. Ø  Actividades del Día de Internacional de la Mujer. Ø  Atención de estudiantes derivados por profesores jefes a Convivencia escolar y a psicólogas. Ø  Atención apoderados. Ø  Intervenciones a los cursos, según la problemática emergentes a petición de profesores jefes. Ø  Atenciones emergentes con estudiantes. Ø  Reuniones con los diferentes estamentos para  coordinar acciones de prevención antes situaciones específicas </vt:lpstr>
      <vt:lpstr>FINALMENTE ESTIMADOS PADRES Y APODERADOS: Solicitamos encarecidamente que, si son parte de algún WhatsApp de curso o red social vinculada al colegio, estas aplicaciones sólo sean utilizadas para informar y comunicar temas relativos a las actividades académicas o extra-académicas de los estudiantes. Ahora bien, si en el curso se dan situaciones conflictivas, estas  deberán  ser abordadas directamente a través de los canales regulares que tiene nuestro colegio, acudiendo en primera instancia al profesor o profesora jefe, quien les ayudará a gestionar de la mejor forma la solución del problema, ya sea a través de Inspectoría General o de Convivencia escolar.  Si el problema es entre los apoderados, les pedimos, por favor, que estas situaciones las resuelvan de manera personal y exclusivamente entre las personas involucradas.   Les recordamos y pedimos que las problemáticas que involucren a nuestros estudiantes y, por esta razón, a sus respectivos apoderados, sean abordadas fuera de las redes sociales, de forma confidencial y constructiva, con el fin de que todos colaboremos para alcanzar mejores niveles de comunicación, colaboración y sana convivencia.    </vt:lpstr>
      <vt:lpstr> Departamento de Orientación   Eric opazo: Encargado de Orientación. Correo: e.opazo@heinrich.cl </vt:lpstr>
      <vt:lpstr>Algunas acciones a realizar durante el primer semestre:  -Talleres de hábitos de estudios. -Ensayos presenciales PAES a estudiantes de III° y IV° medio. -Charlas de distintas Universidades a estudiantes de I° a IV° medio de:  -Importancia del NEM.              -Financiamiento educación superior.              -Sexualidad. -Acompañamiento en consejo de curso. -Orientación Vocacional. -Contención emocional. -Charlas de DGMN (dirección General de Movilización Nacional) </vt:lpstr>
      <vt:lpstr>MUCHAS GRACIAS POR SU ASISTENCIA…  NOS VEMOS EN LA PRÓXIMA REUNIÓN.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1ª Reunión de apoderados</dc:title>
  <dc:creator>User</dc:creator>
  <cp:lastModifiedBy>Esteban Varas</cp:lastModifiedBy>
  <cp:revision>2</cp:revision>
  <dcterms:modified xsi:type="dcterms:W3CDTF">2024-03-25T14:55:28Z</dcterms:modified>
</cp:coreProperties>
</file>