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24"/>
  </p:notesMasterIdLst>
  <p:handoutMasterIdLst>
    <p:handoutMasterId r:id="rId25"/>
  </p:handoutMasterIdLst>
  <p:sldIdLst>
    <p:sldId id="256" r:id="rId3"/>
    <p:sldId id="300" r:id="rId4"/>
    <p:sldId id="279" r:id="rId5"/>
    <p:sldId id="313" r:id="rId6"/>
    <p:sldId id="317" r:id="rId7"/>
    <p:sldId id="301" r:id="rId8"/>
    <p:sldId id="314" r:id="rId9"/>
    <p:sldId id="303" r:id="rId10"/>
    <p:sldId id="316" r:id="rId11"/>
    <p:sldId id="306" r:id="rId12"/>
    <p:sldId id="311" r:id="rId13"/>
    <p:sldId id="318" r:id="rId14"/>
    <p:sldId id="308" r:id="rId15"/>
    <p:sldId id="305" r:id="rId16"/>
    <p:sldId id="319" r:id="rId17"/>
    <p:sldId id="320" r:id="rId18"/>
    <p:sldId id="315" r:id="rId19"/>
    <p:sldId id="323" r:id="rId20"/>
    <p:sldId id="266" r:id="rId21"/>
    <p:sldId id="321" r:id="rId22"/>
    <p:sldId id="322" r:id="rId23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AA57A"/>
    <a:srgbClr val="BCD717"/>
    <a:srgbClr val="339966"/>
    <a:srgbClr val="CCCC00"/>
    <a:srgbClr val="99CC00"/>
    <a:srgbClr val="33CCFF"/>
    <a:srgbClr val="02C23D"/>
    <a:srgbClr val="32542C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50"/>
      </p:cViewPr>
      <p:guideLst>
        <p:guide orient="horz" pos="52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4098CB42-9089-4752-8256-F4FAF3B01063}" type="datetimeFigureOut">
              <a:rPr lang="es-CL"/>
              <a:pPr>
                <a:defRPr/>
              </a:pPr>
              <a:t>23-11-2012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B505D392-2711-4101-A31B-9460F880BC8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9124F1A9-1104-447F-BFE0-9B69348ADD04}" type="datetimeFigureOut">
              <a:rPr lang="es-CL"/>
              <a:pPr>
                <a:defRPr/>
              </a:pPr>
              <a:t>23-11-2012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4025A93-8FA3-4870-8F79-AD2FDA19536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" smtClean="0">
              <a:ea typeface="ＭＳ Ｐゴシック" pitchFamily="3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6E5D1A-C42F-49B2-9594-5B7B4DAB7517}" type="slidenum">
              <a:rPr lang="es-CL" smtClean="0">
                <a:ea typeface="ＭＳ Ｐゴシック" pitchFamily="34" charset="-128"/>
              </a:rPr>
              <a:pPr/>
              <a:t>3</a:t>
            </a:fld>
            <a:endParaRPr lang="es-CL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g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2071670" y="1549400"/>
            <a:ext cx="6823093" cy="3998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>
                <a:latin typeface="Calibri" pitchFamily="34" charset="0"/>
              </a:defRPr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s-E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gray">
          <a:xfrm>
            <a:off x="2071670" y="5572140"/>
            <a:ext cx="6837365" cy="50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511156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latin typeface="Calibri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latin typeface="Calibri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SzPct val="130000"/>
              <a:buFontTx/>
              <a:buBlip>
                <a:blip r:embed="rId2"/>
              </a:buBlip>
              <a:defRPr sz="1600">
                <a:latin typeface="Calibri" pitchFamily="34" charset="0"/>
              </a:defRPr>
            </a:lvl1pPr>
            <a:lvl2pPr>
              <a:buSzPct val="130000"/>
              <a:buFontTx/>
              <a:buBlip>
                <a:blip r:embed="rId3"/>
              </a:buBlip>
              <a:defRPr sz="1600">
                <a:latin typeface="Calibri" pitchFamily="34" charset="0"/>
              </a:defRPr>
            </a:lvl2pPr>
            <a:lvl3pPr>
              <a:buClr>
                <a:srgbClr val="FF0000"/>
              </a:buClr>
              <a:buFontTx/>
              <a:buBlip>
                <a:blip r:embed="rId4"/>
              </a:buBlip>
              <a:defRPr sz="1600">
                <a:latin typeface="Calibri" pitchFamily="34" charset="0"/>
              </a:defRPr>
            </a:lvl3pPr>
            <a:lvl4pPr>
              <a:buClr>
                <a:srgbClr val="FF0000"/>
              </a:buClr>
              <a:buFont typeface="Arial" pitchFamily="34" charset="0"/>
              <a:buChar char="•"/>
              <a:defRPr sz="1600">
                <a:latin typeface="Calibri" pitchFamily="34" charset="0"/>
              </a:defRPr>
            </a:lvl4pPr>
            <a:lvl5pPr>
              <a:buFont typeface="Arial" pitchFamily="34" charset="0"/>
              <a:buChar char="•"/>
              <a:defRPr sz="1600">
                <a:latin typeface="Calibri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lang="es-ES" sz="16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defRPr lang="es-ES" sz="1600" dirty="0" smtClean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lang="es-ES" sz="1600" dirty="0" smtClean="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lang="es-ES" sz="1600" dirty="0" smtClean="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lang="es-CL" sz="1600" dirty="0">
                <a:solidFill>
                  <a:schemeClr val="tx1"/>
                </a:solidFill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lang="es-ES" sz="16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defRPr lang="es-ES" sz="1600" dirty="0" smtClean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lang="es-ES" sz="1600" dirty="0" smtClean="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lang="es-ES" sz="1600" dirty="0" smtClean="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lang="es-CL" sz="1600" dirty="0">
                <a:solidFill>
                  <a:schemeClr val="tx1"/>
                </a:solidFill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latin typeface="Calibri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latin typeface="Calibri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Marcador de contenido" descr="Logo colegio.jpg"/>
          <p:cNvPicPr>
            <a:picLocks noChangeAspect="1"/>
          </p:cNvPicPr>
          <p:nvPr userDrawn="1"/>
        </p:nvPicPr>
        <p:blipFill>
          <a:blip r:embed="rId6" cstate="print">
            <a:lum bright="70000" contrast="-80000"/>
          </a:blip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blipFill dpi="0" rotWithShape="1">
            <a:blip r:embed="rId7" cstate="print">
              <a:alphaModFix amt="11000"/>
              <a:grayscl/>
              <a:lum bright="71000" contrast="-79000"/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50800" dir="5400000" algn="ctr" rotWithShape="0">
              <a:schemeClr val="bg1">
                <a:lumMod val="75000"/>
                <a:alpha val="36000"/>
              </a:scheme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r" rtl="0" eaLnBrk="0" fontAlgn="base" hangingPunct="0">
        <a:spcBef>
          <a:spcPct val="20000"/>
        </a:spcBef>
        <a:spcAft>
          <a:spcPct val="0"/>
        </a:spcAft>
        <a:buFont typeface="Arial" charset="0"/>
        <a:defRPr sz="1400" b="1">
          <a:solidFill>
            <a:schemeClr val="bg1"/>
          </a:solidFill>
          <a:latin typeface="+mn-lt"/>
          <a:ea typeface="ＭＳ Ｐゴシック" charset="0"/>
          <a:cs typeface="+mn-cs"/>
        </a:defRPr>
      </a:lvl1pPr>
      <a:lvl2pPr marL="457200" algn="r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bg1"/>
          </a:solidFill>
          <a:latin typeface="+mn-lt"/>
          <a:ea typeface="ＭＳ Ｐゴシック" charset="0"/>
        </a:defRPr>
      </a:lvl2pPr>
      <a:lvl3pPr marL="914400" algn="r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bg1"/>
          </a:solidFill>
          <a:latin typeface="+mn-lt"/>
          <a:ea typeface="ＭＳ Ｐゴシック" charset="0"/>
        </a:defRPr>
      </a:lvl3pPr>
      <a:lvl4pPr marL="1371600" algn="r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bg1"/>
          </a:solidFill>
          <a:latin typeface="+mn-lt"/>
          <a:ea typeface="ＭＳ Ｐゴシック" charset="0"/>
        </a:defRPr>
      </a:lvl4pPr>
      <a:lvl5pPr marL="1828800" algn="r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bg1"/>
          </a:solidFill>
          <a:latin typeface="+mn-lt"/>
          <a:ea typeface="ＭＳ Ｐゴシック" charset="0"/>
        </a:defRPr>
      </a:lvl5pPr>
      <a:lvl6pPr marL="2286000" algn="ctr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6pPr>
      <a:lvl7pPr marL="2743200" algn="ctr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7pPr>
      <a:lvl8pPr marL="3200400" algn="ctr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8pPr>
      <a:lvl9pPr marL="3657600" algn="ctr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intillo_inferior02"/>
          <p:cNvPicPr>
            <a:picLocks noChangeAspect="1" noChangeArrowheads="1"/>
          </p:cNvPicPr>
          <p:nvPr/>
        </p:nvPicPr>
        <p:blipFill>
          <a:blip r:embed="rId6" cstate="print"/>
          <a:srcRect l="293" t="47" r="310"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 redondeado"/>
          <p:cNvSpPr/>
          <p:nvPr/>
        </p:nvSpPr>
        <p:spPr>
          <a:xfrm flipV="1">
            <a:off x="-12700" y="549275"/>
            <a:ext cx="8493125" cy="34925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heinrich.cl/new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heinrich.cl/new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heinrich.cl/new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14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heinrich.cl/new" TargetMode="External"/><Relationship Id="rId5" Type="http://schemas.openxmlformats.org/officeDocument/2006/relationships/slide" Target="slide11.xml"/><Relationship Id="rId4" Type="http://schemas.openxmlformats.org/officeDocument/2006/relationships/image" Target="../media/image2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l/imgres?imgurl=http://2.bp.blogspot.com/_SuS3hy9Ec-g/STJqxp9zryI/AAAAAAAABpQ/e6OA46YqFSo/s400/subasta%2Bmartillo.jpg&amp;imgrefurl=http://administrandocomunidades.blogspot.com/2008/11/las-comunidad-de-propietarios-no-tienen.html&amp;usg=__LOBYJajQLoOEDqP8OkBWeBltH7A=&amp;h=259&amp;w=300&amp;sz=13&amp;hl=es-419&amp;start=6&amp;zoom=1&amp;tbnid=LcAF5Fldy0K7OM:&amp;tbnh=100&amp;tbnw=116&amp;ei=RpmqUK7NCqm1ygG0vIGoCw&amp;prev=/search%3Fq%3Dpersonalidad%2Bjuridica%26um%3D1%26hl%3Des-419%26sa%3DN%26gbv%3D2%26tbm%3Disch&amp;um=1&amp;itbs=1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 txBox="1">
            <a:spLocks/>
          </p:cNvSpPr>
          <p:nvPr/>
        </p:nvSpPr>
        <p:spPr>
          <a:xfrm>
            <a:off x="2120900" y="1071563"/>
            <a:ext cx="6192838" cy="25860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Antecedentes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Objetivos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Directiva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Actividades y Proyectos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Estado Financiero</a:t>
            </a:r>
          </a:p>
        </p:txBody>
      </p:sp>
      <p:sp>
        <p:nvSpPr>
          <p:cNvPr id="11267" name="4 CuadroTexto"/>
          <p:cNvSpPr txBox="1">
            <a:spLocks noChangeArrowheads="1"/>
          </p:cNvSpPr>
          <p:nvPr/>
        </p:nvSpPr>
        <p:spPr bwMode="auto">
          <a:xfrm>
            <a:off x="1428750" y="1339850"/>
            <a:ext cx="504825" cy="5238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268" name="5 CuadroTexto"/>
          <p:cNvSpPr txBox="1">
            <a:spLocks noChangeArrowheads="1"/>
          </p:cNvSpPr>
          <p:nvPr/>
        </p:nvSpPr>
        <p:spPr bwMode="auto">
          <a:xfrm>
            <a:off x="1428750" y="2112963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269" name="6 CuadroTexto"/>
          <p:cNvSpPr txBox="1">
            <a:spLocks noChangeArrowheads="1"/>
          </p:cNvSpPr>
          <p:nvPr/>
        </p:nvSpPr>
        <p:spPr bwMode="auto">
          <a:xfrm>
            <a:off x="1428750" y="2884488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Agenda</a:t>
            </a:r>
          </a:p>
        </p:txBody>
      </p:sp>
      <p:sp>
        <p:nvSpPr>
          <p:cNvPr id="12" name="11 Rectángulo redondeado"/>
          <p:cNvSpPr>
            <a:spLocks noChangeArrowheads="1"/>
          </p:cNvSpPr>
          <p:nvPr/>
        </p:nvSpPr>
        <p:spPr bwMode="auto">
          <a:xfrm>
            <a:off x="1071563" y="3565525"/>
            <a:ext cx="6357937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ES">
              <a:ea typeface="ＭＳ Ｐゴシック" charset="0"/>
            </a:endParaRPr>
          </a:p>
        </p:txBody>
      </p:sp>
      <p:sp>
        <p:nvSpPr>
          <p:cNvPr id="11272" name="12 CuadroTexto"/>
          <p:cNvSpPr txBox="1">
            <a:spLocks noChangeArrowheads="1"/>
          </p:cNvSpPr>
          <p:nvPr/>
        </p:nvSpPr>
        <p:spPr bwMode="auto">
          <a:xfrm>
            <a:off x="1428750" y="3657600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273" name="17 CuadroTexto"/>
          <p:cNvSpPr txBox="1">
            <a:spLocks noChangeArrowheads="1"/>
          </p:cNvSpPr>
          <p:nvPr/>
        </p:nvSpPr>
        <p:spPr bwMode="auto">
          <a:xfrm>
            <a:off x="1428750" y="4429125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3 Título"/>
          <p:cNvSpPr txBox="1">
            <a:spLocks/>
          </p:cNvSpPr>
          <p:nvPr/>
        </p:nvSpPr>
        <p:spPr bwMode="auto">
          <a:xfrm>
            <a:off x="457200" y="-26988"/>
            <a:ext cx="822960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L" sz="2800" b="1">
                <a:solidFill>
                  <a:srgbClr val="FF0000"/>
                </a:solidFill>
                <a:latin typeface="Calibri" pitchFamily="34" charset="0"/>
              </a:rPr>
              <a:t>Actividades y Proyectos 2012 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250825" y="1412875"/>
            <a:ext cx="8642350" cy="1008063"/>
          </a:xfrm>
          <a:prstGeom prst="right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7" name="16 Rombo"/>
          <p:cNvSpPr/>
          <p:nvPr/>
        </p:nvSpPr>
        <p:spPr bwMode="auto">
          <a:xfrm>
            <a:off x="539552" y="1772816"/>
            <a:ext cx="324822" cy="279905"/>
          </a:xfrm>
          <a:prstGeom prst="diamond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0" hangingPunct="0">
              <a:defRPr/>
            </a:pPr>
            <a:endParaRPr lang="es-ES" sz="2400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297" name="32 Rectángulo"/>
          <p:cNvSpPr>
            <a:spLocks noChangeArrowheads="1"/>
          </p:cNvSpPr>
          <p:nvPr/>
        </p:nvSpPr>
        <p:spPr bwMode="auto">
          <a:xfrm>
            <a:off x="468313" y="2235200"/>
            <a:ext cx="3382962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400" b="1">
                <a:solidFill>
                  <a:schemeClr val="accent1"/>
                </a:solidFill>
                <a:latin typeface="Verdana" pitchFamily="34" charset="0"/>
              </a:rPr>
              <a:t>Marzo Diciembre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Inicio Clases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Semana Santa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Fiestas Patrias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Aniversario Colegio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Día del profesor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Actividades Deportivas</a:t>
            </a:r>
            <a:endParaRPr lang="es-CL" sz="14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Graduaciones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  <a:hlinkClick r:id="rId2" action="ppaction://hlinksldjump"/>
              </a:rPr>
              <a:t> Encuesta Apoderados  </a:t>
            </a:r>
            <a:endParaRPr lang="es-ES_tradnl" sz="1400">
              <a:latin typeface="Verdana" pitchFamily="34" charset="0"/>
            </a:endParaRPr>
          </a:p>
        </p:txBody>
      </p:sp>
      <p:sp>
        <p:nvSpPr>
          <p:cNvPr id="12298" name="18 CuadroTexto"/>
          <p:cNvSpPr txBox="1">
            <a:spLocks noChangeArrowheads="1"/>
          </p:cNvSpPr>
          <p:nvPr/>
        </p:nvSpPr>
        <p:spPr bwMode="auto">
          <a:xfrm>
            <a:off x="-180975" y="1196975"/>
            <a:ext cx="4681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600" b="1">
                <a:latin typeface="Verdana" pitchFamily="34" charset="0"/>
              </a:rPr>
              <a:t>Actividades</a:t>
            </a:r>
          </a:p>
        </p:txBody>
      </p:sp>
      <p:sp>
        <p:nvSpPr>
          <p:cNvPr id="24" name="23 Rombo"/>
          <p:cNvSpPr/>
          <p:nvPr/>
        </p:nvSpPr>
        <p:spPr bwMode="auto">
          <a:xfrm>
            <a:off x="4572000" y="1772816"/>
            <a:ext cx="324822" cy="279905"/>
          </a:xfrm>
          <a:prstGeom prst="diamond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0" hangingPunct="0">
              <a:defRPr/>
            </a:pPr>
            <a:endParaRPr lang="es-ES" sz="2400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302" name="32 Rectángulo"/>
          <p:cNvSpPr>
            <a:spLocks noChangeArrowheads="1"/>
          </p:cNvSpPr>
          <p:nvPr/>
        </p:nvSpPr>
        <p:spPr bwMode="auto">
          <a:xfrm>
            <a:off x="4067175" y="2205038"/>
            <a:ext cx="4249738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>
                <a:solidFill>
                  <a:schemeClr val="accent1"/>
                </a:solidFill>
                <a:latin typeface="Verdana" pitchFamily="34" charset="0"/>
              </a:rPr>
              <a:t>Marzo a Noviembre</a:t>
            </a:r>
            <a:endParaRPr lang="es-CL" sz="1400" b="1">
              <a:solidFill>
                <a:schemeClr val="accent1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</a:t>
            </a:r>
            <a:r>
              <a:rPr lang="es-CL" sz="1400">
                <a:latin typeface="Verdana" pitchFamily="34" charset="0"/>
                <a:hlinkClick r:id="rId3" action="ppaction://hlinksldjump"/>
              </a:rPr>
              <a:t>Casilleros Salas de Clases (Lockers).</a:t>
            </a:r>
            <a:endParaRPr lang="es-CL" sz="14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Evaluación centro psicológico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Microscopio para Laboratorio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Microondas para uso de alumnos en casino</a:t>
            </a:r>
            <a:endParaRPr lang="es-CL" sz="14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CL" sz="1400">
              <a:latin typeface="Verdana" pitchFamily="34" charset="0"/>
            </a:endParaRPr>
          </a:p>
        </p:txBody>
      </p:sp>
      <p:sp>
        <p:nvSpPr>
          <p:cNvPr id="12303" name="27 CuadroTexto"/>
          <p:cNvSpPr txBox="1">
            <a:spLocks noChangeArrowheads="1"/>
          </p:cNvSpPr>
          <p:nvPr/>
        </p:nvSpPr>
        <p:spPr bwMode="auto">
          <a:xfrm>
            <a:off x="3708400" y="1196975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600" b="1">
                <a:latin typeface="Verdana" pitchFamily="34" charset="0"/>
              </a:rPr>
              <a:t>Proyectos</a:t>
            </a:r>
          </a:p>
        </p:txBody>
      </p:sp>
      <p:cxnSp>
        <p:nvCxnSpPr>
          <p:cNvPr id="30" name="29 Conector recto"/>
          <p:cNvCxnSpPr/>
          <p:nvPr/>
        </p:nvCxnSpPr>
        <p:spPr>
          <a:xfrm>
            <a:off x="3995738" y="1628775"/>
            <a:ext cx="0" cy="5762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8" grpId="0"/>
      <p:bldP spid="12302" grpId="0"/>
      <p:bldP spid="123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3 Título"/>
          <p:cNvSpPr txBox="1">
            <a:spLocks/>
          </p:cNvSpPr>
          <p:nvPr/>
        </p:nvSpPr>
        <p:spPr bwMode="auto">
          <a:xfrm>
            <a:off x="-323850" y="765175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L" sz="2800" b="1">
                <a:solidFill>
                  <a:srgbClr val="FF0000"/>
                </a:solidFill>
                <a:latin typeface="Calibri" pitchFamily="34" charset="0"/>
              </a:rPr>
              <a:t>Actividades y Proyectos 2013 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250825" y="1916708"/>
            <a:ext cx="8642350" cy="1008063"/>
          </a:xfrm>
          <a:prstGeom prst="rightArrow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7" name="16 Rombo"/>
          <p:cNvSpPr/>
          <p:nvPr/>
        </p:nvSpPr>
        <p:spPr bwMode="auto">
          <a:xfrm>
            <a:off x="539552" y="2276649"/>
            <a:ext cx="324822" cy="279905"/>
          </a:xfrm>
          <a:prstGeom prst="diamond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0" hangingPunct="0">
              <a:defRPr/>
            </a:pPr>
            <a:endParaRPr lang="es-ES" sz="2400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321" name="32 Rectángulo"/>
          <p:cNvSpPr>
            <a:spLocks noChangeArrowheads="1"/>
          </p:cNvSpPr>
          <p:nvPr/>
        </p:nvSpPr>
        <p:spPr bwMode="auto">
          <a:xfrm>
            <a:off x="468313" y="2738438"/>
            <a:ext cx="3527425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1400" b="1">
                <a:solidFill>
                  <a:schemeClr val="accent1"/>
                </a:solidFill>
                <a:latin typeface="Verdana" pitchFamily="34" charset="0"/>
              </a:rPr>
              <a:t>Marzo Diciembre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Inicio Clases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Día de la familia Heinrichiana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Semana Santa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Fiestas Patrias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Aniversario Colegio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Actividades Deportivas</a:t>
            </a:r>
            <a:endParaRPr lang="es-CL" sz="14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Graduaciones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Elección Directiva CGPA 2014-2015</a:t>
            </a:r>
            <a:endParaRPr lang="es-ES_tradnl" sz="1400">
              <a:latin typeface="Verdana" pitchFamily="34" charset="0"/>
            </a:endParaRPr>
          </a:p>
        </p:txBody>
      </p:sp>
      <p:sp>
        <p:nvSpPr>
          <p:cNvPr id="13322" name="18 CuadroTexto"/>
          <p:cNvSpPr txBox="1">
            <a:spLocks noChangeArrowheads="1"/>
          </p:cNvSpPr>
          <p:nvPr/>
        </p:nvSpPr>
        <p:spPr bwMode="auto">
          <a:xfrm>
            <a:off x="-180975" y="1700213"/>
            <a:ext cx="46815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600" b="1">
                <a:latin typeface="Verdana" pitchFamily="34" charset="0"/>
              </a:rPr>
              <a:t>Actividades</a:t>
            </a:r>
          </a:p>
        </p:txBody>
      </p:sp>
      <p:sp>
        <p:nvSpPr>
          <p:cNvPr id="24" name="23 Rombo"/>
          <p:cNvSpPr/>
          <p:nvPr/>
        </p:nvSpPr>
        <p:spPr bwMode="auto">
          <a:xfrm>
            <a:off x="4572000" y="2276649"/>
            <a:ext cx="324822" cy="279905"/>
          </a:xfrm>
          <a:prstGeom prst="diamond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0" hangingPunct="0">
              <a:defRPr/>
            </a:pPr>
            <a:endParaRPr lang="es-ES" sz="2400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326" name="32 Rectángulo"/>
          <p:cNvSpPr>
            <a:spLocks noChangeArrowheads="1"/>
          </p:cNvSpPr>
          <p:nvPr/>
        </p:nvSpPr>
        <p:spPr bwMode="auto">
          <a:xfrm>
            <a:off x="4067175" y="2708275"/>
            <a:ext cx="4176713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>
                <a:solidFill>
                  <a:schemeClr val="accent1"/>
                </a:solidFill>
                <a:latin typeface="Verdana" pitchFamily="34" charset="0"/>
              </a:rPr>
              <a:t>Marzo a Noviembre</a:t>
            </a:r>
            <a:endParaRPr lang="es-CL" sz="1400" b="1">
              <a:solidFill>
                <a:schemeClr val="accent1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Ejecución Charlas Centro Psicológico.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Salud Emocional y Autoestima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Prevención en Violencia y Abuso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Prevención Bulling ( Control y Alerta)</a:t>
            </a:r>
            <a:endParaRPr lang="es-CL" sz="14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CL" sz="1400">
                <a:latin typeface="Verdana" pitchFamily="34" charset="0"/>
              </a:rPr>
              <a:t> Activación Ramas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Acción Social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Eventos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Campeonatos Deportivos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s-ES" sz="1400">
                <a:latin typeface="Verdana" pitchFamily="34" charset="0"/>
              </a:rPr>
              <a:t> Grupo Folclórico y/o Baile</a:t>
            </a:r>
            <a:endParaRPr lang="es-CL" sz="14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CL" sz="1400">
              <a:latin typeface="Verdana" pitchFamily="34" charset="0"/>
            </a:endParaRPr>
          </a:p>
        </p:txBody>
      </p:sp>
      <p:sp>
        <p:nvSpPr>
          <p:cNvPr id="13327" name="27 CuadroTexto"/>
          <p:cNvSpPr txBox="1">
            <a:spLocks noChangeArrowheads="1"/>
          </p:cNvSpPr>
          <p:nvPr/>
        </p:nvSpPr>
        <p:spPr bwMode="auto">
          <a:xfrm>
            <a:off x="3708400" y="1700213"/>
            <a:ext cx="4679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600" b="1">
                <a:latin typeface="Verdana" pitchFamily="34" charset="0"/>
              </a:rPr>
              <a:t>Proyectos</a:t>
            </a:r>
          </a:p>
        </p:txBody>
      </p:sp>
      <p:cxnSp>
        <p:nvCxnSpPr>
          <p:cNvPr id="30" name="29 Conector recto"/>
          <p:cNvCxnSpPr/>
          <p:nvPr/>
        </p:nvCxnSpPr>
        <p:spPr>
          <a:xfrm>
            <a:off x="3995738" y="2132013"/>
            <a:ext cx="0" cy="5762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ortar rectángulo de esquina sencilla"/>
          <p:cNvSpPr/>
          <p:nvPr/>
        </p:nvSpPr>
        <p:spPr>
          <a:xfrm rot="1600404">
            <a:off x="6753225" y="954088"/>
            <a:ext cx="1673225" cy="792162"/>
          </a:xfrm>
          <a:prstGeom prst="snip1Rect">
            <a:avLst/>
          </a:prstGeom>
          <a:solidFill>
            <a:srgbClr val="02C23D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ＭＳ Ｐゴシック" pitchFamily="1" charset="-128"/>
              </a:rPr>
              <a:t>Próximos Pasos</a:t>
            </a:r>
          </a:p>
        </p:txBody>
      </p:sp>
      <p:pic>
        <p:nvPicPr>
          <p:cNvPr id="13330" name="Picture 2" descr="C:\Documents and Settings\te50149\Local Settings\Temporary Internet Files\Content.IE5\33X7FXWS\j04325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57184">
            <a:off x="7531100" y="630238"/>
            <a:ext cx="6381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1" name="13 Título"/>
          <p:cNvSpPr txBox="1">
            <a:spLocks/>
          </p:cNvSpPr>
          <p:nvPr/>
        </p:nvSpPr>
        <p:spPr bwMode="auto">
          <a:xfrm>
            <a:off x="457200" y="-26988"/>
            <a:ext cx="822960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L" sz="2800" b="1">
                <a:solidFill>
                  <a:srgbClr val="FF0000"/>
                </a:solidFill>
                <a:latin typeface="Calibri" pitchFamily="34" charset="0"/>
              </a:rPr>
              <a:t>Cómo Continuaremos…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21" grpId="0"/>
      <p:bldP spid="13322" grpId="0"/>
      <p:bldP spid="13326" grpId="0"/>
      <p:bldP spid="13327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 txBox="1">
            <a:spLocks/>
          </p:cNvSpPr>
          <p:nvPr/>
        </p:nvSpPr>
        <p:spPr>
          <a:xfrm>
            <a:off x="2120900" y="1071563"/>
            <a:ext cx="6192838" cy="25860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Antecedentes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Objetivos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Directiva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Actividades y Proyectos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Estados Financiero</a:t>
            </a:r>
          </a:p>
        </p:txBody>
      </p:sp>
      <p:sp>
        <p:nvSpPr>
          <p:cNvPr id="14339" name="4 CuadroTexto"/>
          <p:cNvSpPr txBox="1">
            <a:spLocks noChangeArrowheads="1"/>
          </p:cNvSpPr>
          <p:nvPr/>
        </p:nvSpPr>
        <p:spPr bwMode="auto">
          <a:xfrm>
            <a:off x="1428750" y="1339850"/>
            <a:ext cx="504825" cy="5238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340" name="5 CuadroTexto"/>
          <p:cNvSpPr txBox="1">
            <a:spLocks noChangeArrowheads="1"/>
          </p:cNvSpPr>
          <p:nvPr/>
        </p:nvSpPr>
        <p:spPr bwMode="auto">
          <a:xfrm>
            <a:off x="1428750" y="2112963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41" name="6 CuadroTexto"/>
          <p:cNvSpPr txBox="1">
            <a:spLocks noChangeArrowheads="1"/>
          </p:cNvSpPr>
          <p:nvPr/>
        </p:nvSpPr>
        <p:spPr bwMode="auto">
          <a:xfrm>
            <a:off x="1428750" y="2884488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Agenda</a:t>
            </a:r>
          </a:p>
        </p:txBody>
      </p:sp>
      <p:sp>
        <p:nvSpPr>
          <p:cNvPr id="12" name="11 Rectángulo redondeado"/>
          <p:cNvSpPr>
            <a:spLocks noChangeArrowheads="1"/>
          </p:cNvSpPr>
          <p:nvPr/>
        </p:nvSpPr>
        <p:spPr bwMode="auto">
          <a:xfrm>
            <a:off x="1071563" y="4422775"/>
            <a:ext cx="6357937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ES">
              <a:ea typeface="ＭＳ Ｐゴシック" charset="0"/>
            </a:endParaRPr>
          </a:p>
        </p:txBody>
      </p:sp>
      <p:sp>
        <p:nvSpPr>
          <p:cNvPr id="14344" name="12 CuadroTexto"/>
          <p:cNvSpPr txBox="1">
            <a:spLocks noChangeArrowheads="1"/>
          </p:cNvSpPr>
          <p:nvPr/>
        </p:nvSpPr>
        <p:spPr bwMode="auto">
          <a:xfrm>
            <a:off x="1428750" y="3657600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4345" name="17 CuadroTexto"/>
          <p:cNvSpPr txBox="1">
            <a:spLocks noChangeArrowheads="1"/>
          </p:cNvSpPr>
          <p:nvPr/>
        </p:nvSpPr>
        <p:spPr bwMode="auto">
          <a:xfrm>
            <a:off x="1428750" y="4429125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3 Título"/>
          <p:cNvSpPr txBox="1">
            <a:spLocks/>
          </p:cNvSpPr>
          <p:nvPr/>
        </p:nvSpPr>
        <p:spPr bwMode="auto">
          <a:xfrm>
            <a:off x="457200" y="-26988"/>
            <a:ext cx="822960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L" sz="2800" b="1">
                <a:solidFill>
                  <a:srgbClr val="FF0000"/>
                </a:solidFill>
                <a:latin typeface="Calibri" pitchFamily="34" charset="0"/>
              </a:rPr>
              <a:t>Estado Financiero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23528" y="1916832"/>
            <a:ext cx="2088232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Ingresos</a:t>
            </a:r>
          </a:p>
        </p:txBody>
      </p:sp>
      <p:pic>
        <p:nvPicPr>
          <p:cNvPr id="15364" name="Picture 11" descr="New Heinrich High Schoo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997200"/>
            <a:ext cx="1466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2133600"/>
            <a:ext cx="49688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1" descr="New Heinrich High Schoo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429000"/>
            <a:ext cx="1466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1541463"/>
            <a:ext cx="4254500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39552" y="2204864"/>
            <a:ext cx="1957587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Egresos</a:t>
            </a:r>
          </a:p>
        </p:txBody>
      </p:sp>
      <p:sp>
        <p:nvSpPr>
          <p:cNvPr id="16389" name="13 Título"/>
          <p:cNvSpPr txBox="1">
            <a:spLocks/>
          </p:cNvSpPr>
          <p:nvPr/>
        </p:nvSpPr>
        <p:spPr bwMode="auto">
          <a:xfrm>
            <a:off x="457200" y="-26988"/>
            <a:ext cx="822960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L" sz="2800" b="1">
                <a:solidFill>
                  <a:srgbClr val="FF0000"/>
                </a:solidFill>
                <a:latin typeface="Calibri" pitchFamily="34" charset="0"/>
              </a:rPr>
              <a:t>Estado Financiero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1" descr="New Heinrich High Schoo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429000"/>
            <a:ext cx="1466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611560" y="2132856"/>
            <a:ext cx="1826654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Totales</a:t>
            </a:r>
          </a:p>
        </p:txBody>
      </p:sp>
      <p:sp>
        <p:nvSpPr>
          <p:cNvPr id="17412" name="13 Título"/>
          <p:cNvSpPr txBox="1">
            <a:spLocks/>
          </p:cNvSpPr>
          <p:nvPr/>
        </p:nvSpPr>
        <p:spPr bwMode="auto">
          <a:xfrm>
            <a:off x="457200" y="-26988"/>
            <a:ext cx="822960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L" sz="2800" b="1">
                <a:solidFill>
                  <a:srgbClr val="FF0000"/>
                </a:solidFill>
                <a:latin typeface="Calibri" pitchFamily="34" charset="0"/>
              </a:rPr>
              <a:t>Estado Financiero</a:t>
            </a: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2349500"/>
            <a:ext cx="42386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557338"/>
            <a:ext cx="42576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13 Título"/>
          <p:cNvSpPr txBox="1">
            <a:spLocks/>
          </p:cNvSpPr>
          <p:nvPr/>
        </p:nvSpPr>
        <p:spPr bwMode="auto">
          <a:xfrm>
            <a:off x="1979613" y="4221163"/>
            <a:ext cx="50403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6600" b="1">
                <a:solidFill>
                  <a:srgbClr val="FF0000"/>
                </a:solidFill>
                <a:latin typeface="Calibri" pitchFamily="34" charset="0"/>
              </a:rPr>
              <a:t>Comentarios</a:t>
            </a:r>
            <a:endParaRPr lang="es-CL" sz="66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3 Título"/>
          <p:cNvSpPr txBox="1">
            <a:spLocks/>
          </p:cNvSpPr>
          <p:nvPr/>
        </p:nvSpPr>
        <p:spPr bwMode="auto">
          <a:xfrm>
            <a:off x="2051050" y="2276475"/>
            <a:ext cx="50403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6600" b="1">
                <a:solidFill>
                  <a:srgbClr val="FF0000"/>
                </a:solidFill>
                <a:latin typeface="Calibri" pitchFamily="34" charset="0"/>
              </a:rPr>
              <a:t>Buenas Noches</a:t>
            </a:r>
            <a:endParaRPr lang="es-CL" sz="66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183063" y="3105150"/>
            <a:ext cx="823912" cy="647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3600" b="1" kern="0" dirty="0">
                <a:solidFill>
                  <a:srgbClr val="FFFFFF"/>
                </a:solidFill>
                <a:latin typeface="Calibri" pitchFamily="34" charset="0"/>
                <a:ea typeface="+mj-ea"/>
                <a:cs typeface="+mj-cs"/>
              </a:rPr>
              <a:t>FIN</a:t>
            </a:r>
            <a:endParaRPr lang="es-CL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Título"/>
          <p:cNvSpPr txBox="1">
            <a:spLocks/>
          </p:cNvSpPr>
          <p:nvPr/>
        </p:nvSpPr>
        <p:spPr>
          <a:xfrm>
            <a:off x="539750" y="1844675"/>
            <a:ext cx="8229600" cy="374491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54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CENTRO GENERAL DE PADRES Y APODERADOS</a:t>
            </a:r>
          </a:p>
          <a:p>
            <a:pPr algn="ctr">
              <a:defRPr/>
            </a:pPr>
            <a:r>
              <a:rPr lang="es-ES" sz="54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NEW HEINRICH HIGH SCHOOL</a:t>
            </a:r>
            <a:endParaRPr lang="es-CL" sz="5400" b="1" kern="0" dirty="0">
              <a:solidFill>
                <a:srgbClr val="FF0000"/>
              </a:solidFill>
              <a:latin typeface="Calibri" pitchFamily="34" charset="0"/>
              <a:ea typeface="+mj-ea"/>
              <a:cs typeface="+mj-cs"/>
            </a:endParaRPr>
          </a:p>
          <a:p>
            <a:pPr algn="ctr">
              <a:defRPr/>
            </a:pPr>
            <a:endParaRPr lang="es-CL" sz="5400" b="1" kern="0" dirty="0">
              <a:solidFill>
                <a:srgbClr val="FF0000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196975"/>
            <a:ext cx="6337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2636838"/>
            <a:ext cx="4002087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636838"/>
            <a:ext cx="4338637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otón de acción: Hacia atrás o Anterior">
            <a:hlinkClick r:id="rId5" action="ppaction://hlinksldjump" highlightClick="1"/>
          </p:cNvPr>
          <p:cNvSpPr/>
          <p:nvPr/>
        </p:nvSpPr>
        <p:spPr>
          <a:xfrm>
            <a:off x="8316913" y="5589588"/>
            <a:ext cx="358775" cy="215900"/>
          </a:xfrm>
          <a:prstGeom prst="actionButtonBackPrevious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21510" name="Picture 11" descr="New Heinrich High School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188" y="836613"/>
            <a:ext cx="1466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Conector recto"/>
          <p:cNvCxnSpPr/>
          <p:nvPr/>
        </p:nvCxnSpPr>
        <p:spPr>
          <a:xfrm>
            <a:off x="4643438" y="2492375"/>
            <a:ext cx="0" cy="2665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otón de acción: Hacia atrás o Anterior">
            <a:hlinkClick r:id="rId2" action="ppaction://hlinksldjump" highlightClick="1"/>
          </p:cNvPr>
          <p:cNvSpPr/>
          <p:nvPr/>
        </p:nvSpPr>
        <p:spPr>
          <a:xfrm>
            <a:off x="8316913" y="5589588"/>
            <a:ext cx="358775" cy="215900"/>
          </a:xfrm>
          <a:prstGeom prst="actionButtonBackPrevious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2531" name="13 Título"/>
          <p:cNvSpPr txBox="1">
            <a:spLocks/>
          </p:cNvSpPr>
          <p:nvPr/>
        </p:nvSpPr>
        <p:spPr bwMode="auto">
          <a:xfrm>
            <a:off x="457200" y="-26988"/>
            <a:ext cx="8229600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MX" sz="2800" b="1">
                <a:solidFill>
                  <a:srgbClr val="FF0000"/>
                </a:solidFill>
                <a:latin typeface="Calibri" pitchFamily="34" charset="0"/>
              </a:rPr>
              <a:t>Casilleros (Lockers)</a:t>
            </a:r>
            <a:endParaRPr lang="es-CL" sz="28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2532" name="2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890588"/>
            <a:ext cx="6264275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 txBox="1">
            <a:spLocks/>
          </p:cNvSpPr>
          <p:nvPr/>
        </p:nvSpPr>
        <p:spPr>
          <a:xfrm>
            <a:off x="2120900" y="1071563"/>
            <a:ext cx="6192838" cy="25860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Antecedentes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Objetivos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Directiva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Actividades y Proyectos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Estado Financiero</a:t>
            </a:r>
          </a:p>
        </p:txBody>
      </p:sp>
      <p:sp>
        <p:nvSpPr>
          <p:cNvPr id="4099" name="4 CuadroTexto"/>
          <p:cNvSpPr txBox="1">
            <a:spLocks noChangeArrowheads="1"/>
          </p:cNvSpPr>
          <p:nvPr/>
        </p:nvSpPr>
        <p:spPr bwMode="auto">
          <a:xfrm>
            <a:off x="1428750" y="1339850"/>
            <a:ext cx="504825" cy="5238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100" name="5 CuadroTexto"/>
          <p:cNvSpPr txBox="1">
            <a:spLocks noChangeArrowheads="1"/>
          </p:cNvSpPr>
          <p:nvPr/>
        </p:nvSpPr>
        <p:spPr bwMode="auto">
          <a:xfrm>
            <a:off x="1428750" y="2112963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01" name="6 CuadroTexto"/>
          <p:cNvSpPr txBox="1">
            <a:spLocks noChangeArrowheads="1"/>
          </p:cNvSpPr>
          <p:nvPr/>
        </p:nvSpPr>
        <p:spPr bwMode="auto">
          <a:xfrm>
            <a:off x="1428750" y="2884488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Agenda</a:t>
            </a:r>
          </a:p>
        </p:txBody>
      </p:sp>
      <p:sp>
        <p:nvSpPr>
          <p:cNvPr id="12" name="11 Rectángulo redondeado"/>
          <p:cNvSpPr>
            <a:spLocks noChangeArrowheads="1"/>
          </p:cNvSpPr>
          <p:nvPr/>
        </p:nvSpPr>
        <p:spPr bwMode="auto">
          <a:xfrm>
            <a:off x="1071563" y="1223963"/>
            <a:ext cx="6357937" cy="7191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ES">
              <a:ea typeface="ＭＳ Ｐゴシック" charset="0"/>
            </a:endParaRPr>
          </a:p>
        </p:txBody>
      </p:sp>
      <p:sp>
        <p:nvSpPr>
          <p:cNvPr id="4104" name="12 CuadroTexto"/>
          <p:cNvSpPr txBox="1">
            <a:spLocks noChangeArrowheads="1"/>
          </p:cNvSpPr>
          <p:nvPr/>
        </p:nvSpPr>
        <p:spPr bwMode="auto">
          <a:xfrm>
            <a:off x="1428750" y="3657600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105" name="17 CuadroTexto"/>
          <p:cNvSpPr txBox="1">
            <a:spLocks noChangeArrowheads="1"/>
          </p:cNvSpPr>
          <p:nvPr/>
        </p:nvSpPr>
        <p:spPr bwMode="auto">
          <a:xfrm>
            <a:off x="1428750" y="4429125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Antecedentes - Historia</a:t>
            </a:r>
          </a:p>
        </p:txBody>
      </p:sp>
      <p:sp>
        <p:nvSpPr>
          <p:cNvPr id="6146" name="Text Box 15"/>
          <p:cNvSpPr txBox="1">
            <a:spLocks noChangeArrowheads="1"/>
          </p:cNvSpPr>
          <p:nvPr/>
        </p:nvSpPr>
        <p:spPr bwMode="auto">
          <a:xfrm>
            <a:off x="2843213" y="620713"/>
            <a:ext cx="5616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	</a:t>
            </a:r>
            <a:r>
              <a:rPr lang="es-ES" sz="1600" b="1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En 2011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	</a:t>
            </a:r>
            <a:r>
              <a:rPr lang="es-ES" sz="1400" b="1">
                <a:latin typeface="Verdana" pitchFamily="34" charset="0"/>
                <a:ea typeface="Gulim" pitchFamily="34" charset="-127"/>
              </a:rPr>
              <a:t>Surge la necesidad de contar nuevamente con el “CENTRO GENERAL DE PADRES Y APODERADOS”. Se preparan las bases para entrar en funcionamiento y se forma la Directiva.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endParaRPr lang="es-ES" sz="800">
              <a:solidFill>
                <a:srgbClr val="FF0000"/>
              </a:solidFill>
              <a:latin typeface="Verdana" pitchFamily="34" charset="0"/>
              <a:ea typeface="Gulim" pitchFamily="34" charset="-127"/>
            </a:endParaRPr>
          </a:p>
        </p:txBody>
      </p:sp>
      <p:sp>
        <p:nvSpPr>
          <p:cNvPr id="6147" name="Text Box 15"/>
          <p:cNvSpPr txBox="1">
            <a:spLocks noChangeArrowheads="1"/>
          </p:cNvSpPr>
          <p:nvPr/>
        </p:nvSpPr>
        <p:spPr bwMode="auto">
          <a:xfrm>
            <a:off x="3348038" y="2565400"/>
            <a:ext cx="5472112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600" b="1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VISIÓN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>
                <a:latin typeface="Verdana" pitchFamily="34" charset="0"/>
                <a:ea typeface="Gulim" pitchFamily="34" charset="-127"/>
              </a:rPr>
              <a:t>“</a:t>
            </a:r>
            <a:r>
              <a:rPr lang="es-ES" sz="1400" b="1" i="1">
                <a:latin typeface="Verdana" pitchFamily="34" charset="0"/>
                <a:ea typeface="Gulim" pitchFamily="34" charset="-127"/>
              </a:rPr>
              <a:t>ENTIDAD DE APOYO A LOS PADRES Y APODERADOS EN EL DESARROLLO INTEGRAL DEL ALUMNO Y SU PERSONA</a:t>
            </a:r>
            <a:r>
              <a:rPr lang="es-ES" sz="1400">
                <a:latin typeface="Verdana" pitchFamily="34" charset="0"/>
                <a:ea typeface="Gulim" pitchFamily="34" charset="-127"/>
              </a:rPr>
              <a:t>”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endParaRPr lang="es-ES" sz="800">
              <a:solidFill>
                <a:srgbClr val="FF0000"/>
              </a:solidFill>
              <a:latin typeface="Verdana" pitchFamily="34" charset="0"/>
              <a:ea typeface="Gulim" pitchFamily="34" charset="-127"/>
            </a:endParaRPr>
          </a:p>
        </p:txBody>
      </p:sp>
      <p:sp>
        <p:nvSpPr>
          <p:cNvPr id="6148" name="Text Box 15"/>
          <p:cNvSpPr txBox="1">
            <a:spLocks noChangeArrowheads="1"/>
          </p:cNvSpPr>
          <p:nvPr/>
        </p:nvSpPr>
        <p:spPr bwMode="auto">
          <a:xfrm>
            <a:off x="611188" y="4437063"/>
            <a:ext cx="5127625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600" b="1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MISIÓN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 b="1" i="1">
                <a:latin typeface="Verdana" pitchFamily="34" charset="0"/>
                <a:ea typeface="Gulim" pitchFamily="34" charset="-127"/>
              </a:rPr>
              <a:t>“DESARROLLAR ACTIVIDADES EN TODAS LAS  ÁREAS QUE EL ALUMNO NECESITE, ENTREGANDO APOYO MATERIAL, SOCIAL, DE SALUD Y ENTRETENCIÓN”</a:t>
            </a:r>
            <a:endParaRPr lang="es-ES" sz="1400" b="1" i="1">
              <a:solidFill>
                <a:srgbClr val="FF0000"/>
              </a:solidFill>
              <a:latin typeface="Verdana" pitchFamily="34" charset="0"/>
              <a:ea typeface="Gulim" pitchFamily="34" charset="-127"/>
            </a:endParaRPr>
          </a:p>
        </p:txBody>
      </p:sp>
      <p:pic>
        <p:nvPicPr>
          <p:cNvPr id="6149" name="Imagem 895" descr="Parcerias_Concurso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787400"/>
            <a:ext cx="18875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Freeform 32"/>
          <p:cNvSpPr>
            <a:spLocks/>
          </p:cNvSpPr>
          <p:nvPr/>
        </p:nvSpPr>
        <p:spPr bwMode="auto">
          <a:xfrm>
            <a:off x="2244725" y="1131888"/>
            <a:ext cx="598488" cy="485775"/>
          </a:xfrm>
          <a:custGeom>
            <a:avLst/>
            <a:gdLst>
              <a:gd name="T0" fmla="*/ 2147483647 w 814"/>
              <a:gd name="T1" fmla="*/ 2147483647 h 306"/>
              <a:gd name="T2" fmla="*/ 2147483647 w 814"/>
              <a:gd name="T3" fmla="*/ 2147483647 h 306"/>
              <a:gd name="T4" fmla="*/ 0 w 814"/>
              <a:gd name="T5" fmla="*/ 2147483647 h 306"/>
              <a:gd name="T6" fmla="*/ 2147483647 w 814"/>
              <a:gd name="T7" fmla="*/ 2147483647 h 306"/>
              <a:gd name="T8" fmla="*/ 2147483647 w 814"/>
              <a:gd name="T9" fmla="*/ 2147483647 h 306"/>
              <a:gd name="T10" fmla="*/ 2147483647 w 814"/>
              <a:gd name="T11" fmla="*/ 2147483647 h 306"/>
              <a:gd name="T12" fmla="*/ 2147483647 w 814"/>
              <a:gd name="T13" fmla="*/ 2147483647 h 306"/>
              <a:gd name="T14" fmla="*/ 2147483647 w 814"/>
              <a:gd name="T15" fmla="*/ 2147483647 h 306"/>
              <a:gd name="T16" fmla="*/ 2147483647 w 814"/>
              <a:gd name="T17" fmla="*/ 2147483647 h 306"/>
              <a:gd name="T18" fmla="*/ 2147483647 w 814"/>
              <a:gd name="T19" fmla="*/ 2147483647 h 306"/>
              <a:gd name="T20" fmla="*/ 2147483647 w 814"/>
              <a:gd name="T21" fmla="*/ 2147483647 h 306"/>
              <a:gd name="T22" fmla="*/ 2147483647 w 814"/>
              <a:gd name="T23" fmla="*/ 2147483647 h 306"/>
              <a:gd name="T24" fmla="*/ 2147483647 w 814"/>
              <a:gd name="T25" fmla="*/ 2147483647 h 306"/>
              <a:gd name="T26" fmla="*/ 2147483647 w 814"/>
              <a:gd name="T27" fmla="*/ 2147483647 h 306"/>
              <a:gd name="T28" fmla="*/ 2147483647 w 814"/>
              <a:gd name="T29" fmla="*/ 2147483647 h 306"/>
              <a:gd name="T30" fmla="*/ 2147483647 w 814"/>
              <a:gd name="T31" fmla="*/ 2147483647 h 306"/>
              <a:gd name="T32" fmla="*/ 2147483647 w 814"/>
              <a:gd name="T33" fmla="*/ 2147483647 h 306"/>
              <a:gd name="T34" fmla="*/ 2147483647 w 814"/>
              <a:gd name="T35" fmla="*/ 2147483647 h 306"/>
              <a:gd name="T36" fmla="*/ 2147483647 w 814"/>
              <a:gd name="T37" fmla="*/ 0 h 306"/>
              <a:gd name="T38" fmla="*/ 2147483647 w 814"/>
              <a:gd name="T39" fmla="*/ 2147483647 h 306"/>
              <a:gd name="T40" fmla="*/ 2147483647 w 814"/>
              <a:gd name="T41" fmla="*/ 2147483647 h 306"/>
              <a:gd name="T42" fmla="*/ 2147483647 w 814"/>
              <a:gd name="T43" fmla="*/ 2147483647 h 306"/>
              <a:gd name="T44" fmla="*/ 2147483647 w 814"/>
              <a:gd name="T45" fmla="*/ 2147483647 h 306"/>
              <a:gd name="T46" fmla="*/ 2147483647 w 814"/>
              <a:gd name="T47" fmla="*/ 2147483647 h 306"/>
              <a:gd name="T48" fmla="*/ 2147483647 w 814"/>
              <a:gd name="T49" fmla="*/ 2147483647 h 306"/>
              <a:gd name="T50" fmla="*/ 2147483647 w 814"/>
              <a:gd name="T51" fmla="*/ 2147483647 h 306"/>
              <a:gd name="T52" fmla="*/ 2147483647 w 814"/>
              <a:gd name="T53" fmla="*/ 2147483647 h 306"/>
              <a:gd name="T54" fmla="*/ 2147483647 w 814"/>
              <a:gd name="T55" fmla="*/ 2147483647 h 306"/>
              <a:gd name="T56" fmla="*/ 2147483647 w 814"/>
              <a:gd name="T57" fmla="*/ 2147483647 h 306"/>
              <a:gd name="T58" fmla="*/ 2147483647 w 814"/>
              <a:gd name="T59" fmla="*/ 2147483647 h 306"/>
              <a:gd name="T60" fmla="*/ 2147483647 w 814"/>
              <a:gd name="T61" fmla="*/ 2147483647 h 306"/>
              <a:gd name="T62" fmla="*/ 2147483647 w 814"/>
              <a:gd name="T63" fmla="*/ 2147483647 h 306"/>
              <a:gd name="T64" fmla="*/ 2147483647 w 814"/>
              <a:gd name="T65" fmla="*/ 2147483647 h 306"/>
              <a:gd name="T66" fmla="*/ 2147483647 w 814"/>
              <a:gd name="T67" fmla="*/ 2147483647 h 306"/>
              <a:gd name="T68" fmla="*/ 2147483647 w 814"/>
              <a:gd name="T69" fmla="*/ 2147483647 h 306"/>
              <a:gd name="T70" fmla="*/ 2147483647 w 814"/>
              <a:gd name="T71" fmla="*/ 2147483647 h 306"/>
              <a:gd name="T72" fmla="*/ 2147483647 w 814"/>
              <a:gd name="T73" fmla="*/ 2147483647 h 306"/>
              <a:gd name="T74" fmla="*/ 2147483647 w 814"/>
              <a:gd name="T75" fmla="*/ 2147483647 h 306"/>
              <a:gd name="T76" fmla="*/ 2147483647 w 814"/>
              <a:gd name="T77" fmla="*/ 2147483647 h 306"/>
              <a:gd name="T78" fmla="*/ 2147483647 w 814"/>
              <a:gd name="T79" fmla="*/ 2147483647 h 306"/>
              <a:gd name="T80" fmla="*/ 2147483647 w 814"/>
              <a:gd name="T81" fmla="*/ 2147483647 h 306"/>
              <a:gd name="T82" fmla="*/ 2147483647 w 814"/>
              <a:gd name="T83" fmla="*/ 2147483647 h 306"/>
              <a:gd name="T84" fmla="*/ 2147483647 w 814"/>
              <a:gd name="T85" fmla="*/ 2147483647 h 306"/>
              <a:gd name="T86" fmla="*/ 2147483647 w 814"/>
              <a:gd name="T87" fmla="*/ 2147483647 h 306"/>
              <a:gd name="T88" fmla="*/ 2147483647 w 814"/>
              <a:gd name="T89" fmla="*/ 2147483647 h 306"/>
              <a:gd name="T90" fmla="*/ 2147483647 w 814"/>
              <a:gd name="T91" fmla="*/ 2147483647 h 306"/>
              <a:gd name="T92" fmla="*/ 2147483647 w 814"/>
              <a:gd name="T93" fmla="*/ 2147483647 h 306"/>
              <a:gd name="T94" fmla="*/ 2147483647 w 814"/>
              <a:gd name="T95" fmla="*/ 2147483647 h 306"/>
              <a:gd name="T96" fmla="*/ 2147483647 w 814"/>
              <a:gd name="T97" fmla="*/ 2147483647 h 306"/>
              <a:gd name="T98" fmla="*/ 2147483647 w 814"/>
              <a:gd name="T99" fmla="*/ 2147483647 h 306"/>
              <a:gd name="T100" fmla="*/ 2147483647 w 814"/>
              <a:gd name="T101" fmla="*/ 2147483647 h 306"/>
              <a:gd name="T102" fmla="*/ 2147483647 w 814"/>
              <a:gd name="T103" fmla="*/ 2147483647 h 306"/>
              <a:gd name="T104" fmla="*/ 2147483647 w 814"/>
              <a:gd name="T105" fmla="*/ 2147483647 h 306"/>
              <a:gd name="T106" fmla="*/ 2147483647 w 814"/>
              <a:gd name="T107" fmla="*/ 2147483647 h 306"/>
              <a:gd name="T108" fmla="*/ 2147483647 w 814"/>
              <a:gd name="T109" fmla="*/ 2147483647 h 306"/>
              <a:gd name="T110" fmla="*/ 2147483647 w 814"/>
              <a:gd name="T111" fmla="*/ 2147483647 h 306"/>
              <a:gd name="T112" fmla="*/ 2147483647 w 814"/>
              <a:gd name="T113" fmla="*/ 2147483647 h 306"/>
              <a:gd name="T114" fmla="*/ 2147483647 w 814"/>
              <a:gd name="T115" fmla="*/ 2147483647 h 306"/>
              <a:gd name="T116" fmla="*/ 2147483647 w 814"/>
              <a:gd name="T117" fmla="*/ 2147483647 h 30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14"/>
              <a:gd name="T178" fmla="*/ 0 h 306"/>
              <a:gd name="T179" fmla="*/ 814 w 814"/>
              <a:gd name="T180" fmla="*/ 306 h 30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14" h="306">
                <a:moveTo>
                  <a:pt x="74" y="194"/>
                </a:moveTo>
                <a:lnTo>
                  <a:pt x="74" y="194"/>
                </a:lnTo>
                <a:lnTo>
                  <a:pt x="68" y="192"/>
                </a:lnTo>
                <a:lnTo>
                  <a:pt x="60" y="192"/>
                </a:lnTo>
                <a:lnTo>
                  <a:pt x="54" y="194"/>
                </a:lnTo>
                <a:lnTo>
                  <a:pt x="54" y="196"/>
                </a:lnTo>
                <a:lnTo>
                  <a:pt x="52" y="198"/>
                </a:lnTo>
                <a:lnTo>
                  <a:pt x="48" y="198"/>
                </a:lnTo>
                <a:lnTo>
                  <a:pt x="48" y="194"/>
                </a:lnTo>
                <a:lnTo>
                  <a:pt x="48" y="186"/>
                </a:lnTo>
                <a:lnTo>
                  <a:pt x="38" y="186"/>
                </a:lnTo>
                <a:lnTo>
                  <a:pt x="28" y="184"/>
                </a:lnTo>
                <a:lnTo>
                  <a:pt x="22" y="182"/>
                </a:lnTo>
                <a:lnTo>
                  <a:pt x="16" y="174"/>
                </a:lnTo>
                <a:lnTo>
                  <a:pt x="14" y="178"/>
                </a:lnTo>
                <a:lnTo>
                  <a:pt x="10" y="180"/>
                </a:lnTo>
                <a:lnTo>
                  <a:pt x="6" y="182"/>
                </a:lnTo>
                <a:lnTo>
                  <a:pt x="0" y="182"/>
                </a:lnTo>
                <a:lnTo>
                  <a:pt x="0" y="168"/>
                </a:lnTo>
                <a:lnTo>
                  <a:pt x="284" y="168"/>
                </a:lnTo>
                <a:lnTo>
                  <a:pt x="284" y="174"/>
                </a:lnTo>
                <a:lnTo>
                  <a:pt x="310" y="168"/>
                </a:lnTo>
                <a:lnTo>
                  <a:pt x="318" y="168"/>
                </a:lnTo>
                <a:lnTo>
                  <a:pt x="324" y="168"/>
                </a:lnTo>
                <a:lnTo>
                  <a:pt x="330" y="170"/>
                </a:lnTo>
                <a:lnTo>
                  <a:pt x="334" y="174"/>
                </a:lnTo>
                <a:lnTo>
                  <a:pt x="338" y="176"/>
                </a:lnTo>
                <a:lnTo>
                  <a:pt x="338" y="172"/>
                </a:lnTo>
                <a:lnTo>
                  <a:pt x="338" y="170"/>
                </a:lnTo>
                <a:lnTo>
                  <a:pt x="340" y="168"/>
                </a:lnTo>
                <a:lnTo>
                  <a:pt x="346" y="172"/>
                </a:lnTo>
                <a:lnTo>
                  <a:pt x="354" y="174"/>
                </a:lnTo>
                <a:lnTo>
                  <a:pt x="372" y="176"/>
                </a:lnTo>
                <a:lnTo>
                  <a:pt x="392" y="174"/>
                </a:lnTo>
                <a:lnTo>
                  <a:pt x="412" y="174"/>
                </a:lnTo>
                <a:lnTo>
                  <a:pt x="412" y="182"/>
                </a:lnTo>
                <a:lnTo>
                  <a:pt x="418" y="180"/>
                </a:lnTo>
                <a:lnTo>
                  <a:pt x="426" y="182"/>
                </a:lnTo>
                <a:lnTo>
                  <a:pt x="432" y="180"/>
                </a:lnTo>
                <a:lnTo>
                  <a:pt x="434" y="178"/>
                </a:lnTo>
                <a:lnTo>
                  <a:pt x="434" y="174"/>
                </a:lnTo>
                <a:lnTo>
                  <a:pt x="440" y="174"/>
                </a:lnTo>
                <a:lnTo>
                  <a:pt x="448" y="176"/>
                </a:lnTo>
                <a:lnTo>
                  <a:pt x="452" y="174"/>
                </a:lnTo>
                <a:lnTo>
                  <a:pt x="454" y="172"/>
                </a:lnTo>
                <a:lnTo>
                  <a:pt x="454" y="168"/>
                </a:lnTo>
                <a:lnTo>
                  <a:pt x="522" y="168"/>
                </a:lnTo>
                <a:lnTo>
                  <a:pt x="524" y="168"/>
                </a:lnTo>
                <a:lnTo>
                  <a:pt x="524" y="166"/>
                </a:lnTo>
                <a:lnTo>
                  <a:pt x="524" y="162"/>
                </a:lnTo>
                <a:lnTo>
                  <a:pt x="560" y="162"/>
                </a:lnTo>
                <a:lnTo>
                  <a:pt x="576" y="164"/>
                </a:lnTo>
                <a:lnTo>
                  <a:pt x="588" y="168"/>
                </a:lnTo>
                <a:lnTo>
                  <a:pt x="590" y="164"/>
                </a:lnTo>
                <a:lnTo>
                  <a:pt x="594" y="162"/>
                </a:lnTo>
                <a:lnTo>
                  <a:pt x="606" y="162"/>
                </a:lnTo>
                <a:lnTo>
                  <a:pt x="616" y="162"/>
                </a:lnTo>
                <a:lnTo>
                  <a:pt x="620" y="160"/>
                </a:lnTo>
                <a:lnTo>
                  <a:pt x="622" y="156"/>
                </a:lnTo>
                <a:lnTo>
                  <a:pt x="638" y="156"/>
                </a:lnTo>
                <a:lnTo>
                  <a:pt x="646" y="156"/>
                </a:lnTo>
                <a:lnTo>
                  <a:pt x="652" y="154"/>
                </a:lnTo>
                <a:lnTo>
                  <a:pt x="652" y="152"/>
                </a:lnTo>
                <a:lnTo>
                  <a:pt x="650" y="150"/>
                </a:lnTo>
                <a:lnTo>
                  <a:pt x="644" y="150"/>
                </a:lnTo>
                <a:lnTo>
                  <a:pt x="638" y="150"/>
                </a:lnTo>
                <a:lnTo>
                  <a:pt x="638" y="148"/>
                </a:lnTo>
                <a:lnTo>
                  <a:pt x="638" y="144"/>
                </a:lnTo>
                <a:lnTo>
                  <a:pt x="622" y="144"/>
                </a:lnTo>
                <a:lnTo>
                  <a:pt x="622" y="140"/>
                </a:lnTo>
                <a:lnTo>
                  <a:pt x="622" y="138"/>
                </a:lnTo>
                <a:lnTo>
                  <a:pt x="618" y="138"/>
                </a:lnTo>
                <a:lnTo>
                  <a:pt x="616" y="136"/>
                </a:lnTo>
                <a:lnTo>
                  <a:pt x="616" y="134"/>
                </a:lnTo>
                <a:lnTo>
                  <a:pt x="616" y="132"/>
                </a:lnTo>
                <a:lnTo>
                  <a:pt x="606" y="132"/>
                </a:lnTo>
                <a:lnTo>
                  <a:pt x="600" y="130"/>
                </a:lnTo>
                <a:lnTo>
                  <a:pt x="594" y="126"/>
                </a:lnTo>
                <a:lnTo>
                  <a:pt x="588" y="124"/>
                </a:lnTo>
                <a:lnTo>
                  <a:pt x="578" y="116"/>
                </a:lnTo>
                <a:lnTo>
                  <a:pt x="570" y="114"/>
                </a:lnTo>
                <a:lnTo>
                  <a:pt x="562" y="114"/>
                </a:lnTo>
                <a:lnTo>
                  <a:pt x="562" y="102"/>
                </a:lnTo>
                <a:lnTo>
                  <a:pt x="558" y="102"/>
                </a:lnTo>
                <a:lnTo>
                  <a:pt x="556" y="104"/>
                </a:lnTo>
                <a:lnTo>
                  <a:pt x="556" y="106"/>
                </a:lnTo>
                <a:lnTo>
                  <a:pt x="554" y="108"/>
                </a:lnTo>
                <a:lnTo>
                  <a:pt x="542" y="102"/>
                </a:lnTo>
                <a:lnTo>
                  <a:pt x="530" y="96"/>
                </a:lnTo>
                <a:lnTo>
                  <a:pt x="530" y="84"/>
                </a:lnTo>
                <a:lnTo>
                  <a:pt x="508" y="84"/>
                </a:lnTo>
                <a:lnTo>
                  <a:pt x="508" y="78"/>
                </a:lnTo>
                <a:lnTo>
                  <a:pt x="506" y="74"/>
                </a:lnTo>
                <a:lnTo>
                  <a:pt x="502" y="70"/>
                </a:lnTo>
                <a:lnTo>
                  <a:pt x="500" y="68"/>
                </a:lnTo>
                <a:lnTo>
                  <a:pt x="504" y="66"/>
                </a:lnTo>
                <a:lnTo>
                  <a:pt x="506" y="66"/>
                </a:lnTo>
                <a:lnTo>
                  <a:pt x="508" y="64"/>
                </a:lnTo>
                <a:lnTo>
                  <a:pt x="508" y="62"/>
                </a:lnTo>
                <a:lnTo>
                  <a:pt x="506" y="60"/>
                </a:lnTo>
                <a:lnTo>
                  <a:pt x="504" y="60"/>
                </a:lnTo>
                <a:lnTo>
                  <a:pt x="500" y="58"/>
                </a:lnTo>
                <a:lnTo>
                  <a:pt x="502" y="54"/>
                </a:lnTo>
                <a:lnTo>
                  <a:pt x="490" y="54"/>
                </a:lnTo>
                <a:lnTo>
                  <a:pt x="486" y="54"/>
                </a:lnTo>
                <a:lnTo>
                  <a:pt x="482" y="52"/>
                </a:lnTo>
                <a:lnTo>
                  <a:pt x="482" y="48"/>
                </a:lnTo>
                <a:lnTo>
                  <a:pt x="484" y="48"/>
                </a:lnTo>
                <a:lnTo>
                  <a:pt x="488" y="48"/>
                </a:lnTo>
                <a:lnTo>
                  <a:pt x="488" y="46"/>
                </a:lnTo>
                <a:lnTo>
                  <a:pt x="482" y="38"/>
                </a:lnTo>
                <a:lnTo>
                  <a:pt x="476" y="30"/>
                </a:lnTo>
                <a:lnTo>
                  <a:pt x="470" y="22"/>
                </a:lnTo>
                <a:lnTo>
                  <a:pt x="464" y="20"/>
                </a:lnTo>
                <a:lnTo>
                  <a:pt x="460" y="18"/>
                </a:lnTo>
                <a:lnTo>
                  <a:pt x="460" y="8"/>
                </a:lnTo>
                <a:lnTo>
                  <a:pt x="460" y="2"/>
                </a:lnTo>
                <a:lnTo>
                  <a:pt x="462" y="0"/>
                </a:lnTo>
                <a:lnTo>
                  <a:pt x="468" y="4"/>
                </a:lnTo>
                <a:lnTo>
                  <a:pt x="474" y="8"/>
                </a:lnTo>
                <a:lnTo>
                  <a:pt x="480" y="12"/>
                </a:lnTo>
                <a:lnTo>
                  <a:pt x="482" y="14"/>
                </a:lnTo>
                <a:lnTo>
                  <a:pt x="482" y="18"/>
                </a:lnTo>
                <a:lnTo>
                  <a:pt x="490" y="18"/>
                </a:lnTo>
                <a:lnTo>
                  <a:pt x="494" y="20"/>
                </a:lnTo>
                <a:lnTo>
                  <a:pt x="498" y="22"/>
                </a:lnTo>
                <a:lnTo>
                  <a:pt x="502" y="26"/>
                </a:lnTo>
                <a:lnTo>
                  <a:pt x="508" y="34"/>
                </a:lnTo>
                <a:lnTo>
                  <a:pt x="514" y="36"/>
                </a:lnTo>
                <a:lnTo>
                  <a:pt x="520" y="36"/>
                </a:lnTo>
                <a:lnTo>
                  <a:pt x="520" y="40"/>
                </a:lnTo>
                <a:lnTo>
                  <a:pt x="522" y="42"/>
                </a:lnTo>
                <a:lnTo>
                  <a:pt x="524" y="44"/>
                </a:lnTo>
                <a:lnTo>
                  <a:pt x="524" y="48"/>
                </a:lnTo>
                <a:lnTo>
                  <a:pt x="530" y="48"/>
                </a:lnTo>
                <a:lnTo>
                  <a:pt x="534" y="50"/>
                </a:lnTo>
                <a:lnTo>
                  <a:pt x="542" y="54"/>
                </a:lnTo>
                <a:lnTo>
                  <a:pt x="550" y="58"/>
                </a:lnTo>
                <a:lnTo>
                  <a:pt x="556" y="60"/>
                </a:lnTo>
                <a:lnTo>
                  <a:pt x="562" y="60"/>
                </a:lnTo>
                <a:lnTo>
                  <a:pt x="564" y="66"/>
                </a:lnTo>
                <a:lnTo>
                  <a:pt x="568" y="70"/>
                </a:lnTo>
                <a:lnTo>
                  <a:pt x="582" y="76"/>
                </a:lnTo>
                <a:lnTo>
                  <a:pt x="594" y="80"/>
                </a:lnTo>
                <a:lnTo>
                  <a:pt x="600" y="84"/>
                </a:lnTo>
                <a:lnTo>
                  <a:pt x="604" y="90"/>
                </a:lnTo>
                <a:lnTo>
                  <a:pt x="622" y="90"/>
                </a:lnTo>
                <a:lnTo>
                  <a:pt x="622" y="92"/>
                </a:lnTo>
                <a:lnTo>
                  <a:pt x="622" y="94"/>
                </a:lnTo>
                <a:lnTo>
                  <a:pt x="626" y="96"/>
                </a:lnTo>
                <a:lnTo>
                  <a:pt x="628" y="98"/>
                </a:lnTo>
                <a:lnTo>
                  <a:pt x="628" y="102"/>
                </a:lnTo>
                <a:lnTo>
                  <a:pt x="646" y="102"/>
                </a:lnTo>
                <a:lnTo>
                  <a:pt x="646" y="106"/>
                </a:lnTo>
                <a:lnTo>
                  <a:pt x="650" y="108"/>
                </a:lnTo>
                <a:lnTo>
                  <a:pt x="658" y="112"/>
                </a:lnTo>
                <a:lnTo>
                  <a:pt x="666" y="114"/>
                </a:lnTo>
                <a:lnTo>
                  <a:pt x="668" y="116"/>
                </a:lnTo>
                <a:lnTo>
                  <a:pt x="670" y="120"/>
                </a:lnTo>
                <a:lnTo>
                  <a:pt x="676" y="120"/>
                </a:lnTo>
                <a:lnTo>
                  <a:pt x="682" y="120"/>
                </a:lnTo>
                <a:lnTo>
                  <a:pt x="686" y="122"/>
                </a:lnTo>
                <a:lnTo>
                  <a:pt x="688" y="124"/>
                </a:lnTo>
                <a:lnTo>
                  <a:pt x="686" y="126"/>
                </a:lnTo>
                <a:lnTo>
                  <a:pt x="696" y="126"/>
                </a:lnTo>
                <a:lnTo>
                  <a:pt x="704" y="128"/>
                </a:lnTo>
                <a:lnTo>
                  <a:pt x="710" y="130"/>
                </a:lnTo>
                <a:lnTo>
                  <a:pt x="712" y="134"/>
                </a:lnTo>
                <a:lnTo>
                  <a:pt x="712" y="138"/>
                </a:lnTo>
                <a:lnTo>
                  <a:pt x="740" y="138"/>
                </a:lnTo>
                <a:lnTo>
                  <a:pt x="744" y="142"/>
                </a:lnTo>
                <a:lnTo>
                  <a:pt x="748" y="144"/>
                </a:lnTo>
                <a:lnTo>
                  <a:pt x="760" y="146"/>
                </a:lnTo>
                <a:lnTo>
                  <a:pt x="772" y="150"/>
                </a:lnTo>
                <a:lnTo>
                  <a:pt x="776" y="152"/>
                </a:lnTo>
                <a:lnTo>
                  <a:pt x="778" y="156"/>
                </a:lnTo>
                <a:lnTo>
                  <a:pt x="814" y="156"/>
                </a:lnTo>
                <a:lnTo>
                  <a:pt x="814" y="198"/>
                </a:lnTo>
                <a:lnTo>
                  <a:pt x="810" y="198"/>
                </a:lnTo>
                <a:lnTo>
                  <a:pt x="808" y="200"/>
                </a:lnTo>
                <a:lnTo>
                  <a:pt x="808" y="202"/>
                </a:lnTo>
                <a:lnTo>
                  <a:pt x="806" y="204"/>
                </a:lnTo>
                <a:lnTo>
                  <a:pt x="800" y="200"/>
                </a:lnTo>
                <a:lnTo>
                  <a:pt x="794" y="198"/>
                </a:lnTo>
                <a:lnTo>
                  <a:pt x="774" y="198"/>
                </a:lnTo>
                <a:lnTo>
                  <a:pt x="772" y="202"/>
                </a:lnTo>
                <a:lnTo>
                  <a:pt x="770" y="204"/>
                </a:lnTo>
                <a:lnTo>
                  <a:pt x="766" y="206"/>
                </a:lnTo>
                <a:lnTo>
                  <a:pt x="766" y="210"/>
                </a:lnTo>
                <a:lnTo>
                  <a:pt x="758" y="210"/>
                </a:lnTo>
                <a:lnTo>
                  <a:pt x="748" y="210"/>
                </a:lnTo>
                <a:lnTo>
                  <a:pt x="740" y="210"/>
                </a:lnTo>
                <a:lnTo>
                  <a:pt x="738" y="212"/>
                </a:lnTo>
                <a:lnTo>
                  <a:pt x="736" y="216"/>
                </a:lnTo>
                <a:lnTo>
                  <a:pt x="730" y="216"/>
                </a:lnTo>
                <a:lnTo>
                  <a:pt x="724" y="216"/>
                </a:lnTo>
                <a:lnTo>
                  <a:pt x="718" y="218"/>
                </a:lnTo>
                <a:lnTo>
                  <a:pt x="718" y="220"/>
                </a:lnTo>
                <a:lnTo>
                  <a:pt x="718" y="222"/>
                </a:lnTo>
                <a:lnTo>
                  <a:pt x="706" y="224"/>
                </a:lnTo>
                <a:lnTo>
                  <a:pt x="694" y="226"/>
                </a:lnTo>
                <a:lnTo>
                  <a:pt x="672" y="232"/>
                </a:lnTo>
                <a:lnTo>
                  <a:pt x="662" y="236"/>
                </a:lnTo>
                <a:lnTo>
                  <a:pt x="650" y="238"/>
                </a:lnTo>
                <a:lnTo>
                  <a:pt x="640" y="238"/>
                </a:lnTo>
                <a:lnTo>
                  <a:pt x="630" y="236"/>
                </a:lnTo>
                <a:lnTo>
                  <a:pt x="626" y="240"/>
                </a:lnTo>
                <a:lnTo>
                  <a:pt x="620" y="244"/>
                </a:lnTo>
                <a:lnTo>
                  <a:pt x="608" y="250"/>
                </a:lnTo>
                <a:lnTo>
                  <a:pt x="594" y="256"/>
                </a:lnTo>
                <a:lnTo>
                  <a:pt x="590" y="260"/>
                </a:lnTo>
                <a:lnTo>
                  <a:pt x="584" y="264"/>
                </a:lnTo>
                <a:lnTo>
                  <a:pt x="578" y="264"/>
                </a:lnTo>
                <a:lnTo>
                  <a:pt x="572" y="264"/>
                </a:lnTo>
                <a:lnTo>
                  <a:pt x="568" y="266"/>
                </a:lnTo>
                <a:lnTo>
                  <a:pt x="568" y="268"/>
                </a:lnTo>
                <a:lnTo>
                  <a:pt x="568" y="270"/>
                </a:lnTo>
                <a:lnTo>
                  <a:pt x="552" y="270"/>
                </a:lnTo>
                <a:lnTo>
                  <a:pt x="548" y="274"/>
                </a:lnTo>
                <a:lnTo>
                  <a:pt x="546" y="276"/>
                </a:lnTo>
                <a:lnTo>
                  <a:pt x="538" y="280"/>
                </a:lnTo>
                <a:lnTo>
                  <a:pt x="530" y="284"/>
                </a:lnTo>
                <a:lnTo>
                  <a:pt x="526" y="286"/>
                </a:lnTo>
                <a:lnTo>
                  <a:pt x="524" y="290"/>
                </a:lnTo>
                <a:lnTo>
                  <a:pt x="514" y="290"/>
                </a:lnTo>
                <a:lnTo>
                  <a:pt x="508" y="292"/>
                </a:lnTo>
                <a:lnTo>
                  <a:pt x="500" y="294"/>
                </a:lnTo>
                <a:lnTo>
                  <a:pt x="490" y="294"/>
                </a:lnTo>
                <a:lnTo>
                  <a:pt x="484" y="304"/>
                </a:lnTo>
                <a:lnTo>
                  <a:pt x="478" y="306"/>
                </a:lnTo>
                <a:lnTo>
                  <a:pt x="470" y="306"/>
                </a:lnTo>
                <a:lnTo>
                  <a:pt x="470" y="296"/>
                </a:lnTo>
                <a:lnTo>
                  <a:pt x="474" y="288"/>
                </a:lnTo>
                <a:lnTo>
                  <a:pt x="480" y="282"/>
                </a:lnTo>
                <a:lnTo>
                  <a:pt x="488" y="278"/>
                </a:lnTo>
                <a:lnTo>
                  <a:pt x="502" y="270"/>
                </a:lnTo>
                <a:lnTo>
                  <a:pt x="508" y="266"/>
                </a:lnTo>
                <a:lnTo>
                  <a:pt x="514" y="258"/>
                </a:lnTo>
                <a:lnTo>
                  <a:pt x="534" y="258"/>
                </a:lnTo>
                <a:lnTo>
                  <a:pt x="538" y="254"/>
                </a:lnTo>
                <a:lnTo>
                  <a:pt x="542" y="250"/>
                </a:lnTo>
                <a:lnTo>
                  <a:pt x="546" y="246"/>
                </a:lnTo>
                <a:lnTo>
                  <a:pt x="550" y="240"/>
                </a:lnTo>
                <a:lnTo>
                  <a:pt x="562" y="238"/>
                </a:lnTo>
                <a:lnTo>
                  <a:pt x="574" y="232"/>
                </a:lnTo>
                <a:lnTo>
                  <a:pt x="584" y="226"/>
                </a:lnTo>
                <a:lnTo>
                  <a:pt x="590" y="216"/>
                </a:lnTo>
                <a:lnTo>
                  <a:pt x="604" y="216"/>
                </a:lnTo>
                <a:lnTo>
                  <a:pt x="610" y="214"/>
                </a:lnTo>
                <a:lnTo>
                  <a:pt x="612" y="210"/>
                </a:lnTo>
                <a:lnTo>
                  <a:pt x="616" y="210"/>
                </a:lnTo>
                <a:lnTo>
                  <a:pt x="616" y="212"/>
                </a:lnTo>
                <a:lnTo>
                  <a:pt x="616" y="216"/>
                </a:lnTo>
                <a:lnTo>
                  <a:pt x="618" y="216"/>
                </a:lnTo>
                <a:lnTo>
                  <a:pt x="622" y="214"/>
                </a:lnTo>
                <a:lnTo>
                  <a:pt x="626" y="212"/>
                </a:lnTo>
                <a:lnTo>
                  <a:pt x="630" y="210"/>
                </a:lnTo>
                <a:lnTo>
                  <a:pt x="632" y="208"/>
                </a:lnTo>
                <a:lnTo>
                  <a:pt x="632" y="204"/>
                </a:lnTo>
                <a:lnTo>
                  <a:pt x="640" y="204"/>
                </a:lnTo>
                <a:lnTo>
                  <a:pt x="648" y="204"/>
                </a:lnTo>
                <a:lnTo>
                  <a:pt x="656" y="204"/>
                </a:lnTo>
                <a:lnTo>
                  <a:pt x="658" y="202"/>
                </a:lnTo>
                <a:lnTo>
                  <a:pt x="658" y="198"/>
                </a:lnTo>
                <a:lnTo>
                  <a:pt x="666" y="198"/>
                </a:lnTo>
                <a:lnTo>
                  <a:pt x="674" y="198"/>
                </a:lnTo>
                <a:lnTo>
                  <a:pt x="680" y="198"/>
                </a:lnTo>
                <a:lnTo>
                  <a:pt x="682" y="196"/>
                </a:lnTo>
                <a:lnTo>
                  <a:pt x="682" y="192"/>
                </a:lnTo>
                <a:lnTo>
                  <a:pt x="688" y="192"/>
                </a:lnTo>
                <a:lnTo>
                  <a:pt x="694" y="192"/>
                </a:lnTo>
                <a:lnTo>
                  <a:pt x="698" y="190"/>
                </a:lnTo>
                <a:lnTo>
                  <a:pt x="700" y="188"/>
                </a:lnTo>
                <a:lnTo>
                  <a:pt x="700" y="186"/>
                </a:lnTo>
                <a:lnTo>
                  <a:pt x="712" y="186"/>
                </a:lnTo>
                <a:lnTo>
                  <a:pt x="718" y="188"/>
                </a:lnTo>
                <a:lnTo>
                  <a:pt x="720" y="192"/>
                </a:lnTo>
                <a:lnTo>
                  <a:pt x="724" y="190"/>
                </a:lnTo>
                <a:lnTo>
                  <a:pt x="726" y="188"/>
                </a:lnTo>
                <a:lnTo>
                  <a:pt x="728" y="184"/>
                </a:lnTo>
                <a:lnTo>
                  <a:pt x="730" y="184"/>
                </a:lnTo>
                <a:lnTo>
                  <a:pt x="718" y="182"/>
                </a:lnTo>
                <a:lnTo>
                  <a:pt x="706" y="180"/>
                </a:lnTo>
                <a:lnTo>
                  <a:pt x="682" y="182"/>
                </a:lnTo>
                <a:lnTo>
                  <a:pt x="658" y="184"/>
                </a:lnTo>
                <a:lnTo>
                  <a:pt x="634" y="186"/>
                </a:lnTo>
                <a:lnTo>
                  <a:pt x="632" y="188"/>
                </a:lnTo>
                <a:lnTo>
                  <a:pt x="632" y="192"/>
                </a:lnTo>
                <a:lnTo>
                  <a:pt x="616" y="192"/>
                </a:lnTo>
                <a:lnTo>
                  <a:pt x="600" y="190"/>
                </a:lnTo>
                <a:lnTo>
                  <a:pt x="584" y="192"/>
                </a:lnTo>
                <a:lnTo>
                  <a:pt x="578" y="194"/>
                </a:lnTo>
                <a:lnTo>
                  <a:pt x="574" y="198"/>
                </a:lnTo>
                <a:lnTo>
                  <a:pt x="556" y="198"/>
                </a:lnTo>
                <a:lnTo>
                  <a:pt x="556" y="192"/>
                </a:lnTo>
                <a:lnTo>
                  <a:pt x="540" y="196"/>
                </a:lnTo>
                <a:lnTo>
                  <a:pt x="520" y="198"/>
                </a:lnTo>
                <a:lnTo>
                  <a:pt x="510" y="198"/>
                </a:lnTo>
                <a:lnTo>
                  <a:pt x="500" y="198"/>
                </a:lnTo>
                <a:lnTo>
                  <a:pt x="492" y="196"/>
                </a:lnTo>
                <a:lnTo>
                  <a:pt x="486" y="192"/>
                </a:lnTo>
                <a:lnTo>
                  <a:pt x="486" y="194"/>
                </a:lnTo>
                <a:lnTo>
                  <a:pt x="482" y="196"/>
                </a:lnTo>
                <a:lnTo>
                  <a:pt x="478" y="196"/>
                </a:lnTo>
                <a:lnTo>
                  <a:pt x="472" y="198"/>
                </a:lnTo>
                <a:lnTo>
                  <a:pt x="470" y="200"/>
                </a:lnTo>
                <a:lnTo>
                  <a:pt x="470" y="204"/>
                </a:lnTo>
                <a:lnTo>
                  <a:pt x="454" y="204"/>
                </a:lnTo>
                <a:lnTo>
                  <a:pt x="448" y="206"/>
                </a:lnTo>
                <a:lnTo>
                  <a:pt x="446" y="208"/>
                </a:lnTo>
                <a:lnTo>
                  <a:pt x="444" y="210"/>
                </a:lnTo>
                <a:lnTo>
                  <a:pt x="442" y="210"/>
                </a:lnTo>
                <a:lnTo>
                  <a:pt x="440" y="208"/>
                </a:lnTo>
                <a:lnTo>
                  <a:pt x="440" y="206"/>
                </a:lnTo>
                <a:lnTo>
                  <a:pt x="438" y="204"/>
                </a:lnTo>
                <a:lnTo>
                  <a:pt x="436" y="204"/>
                </a:lnTo>
                <a:lnTo>
                  <a:pt x="434" y="206"/>
                </a:lnTo>
                <a:lnTo>
                  <a:pt x="434" y="210"/>
                </a:lnTo>
                <a:lnTo>
                  <a:pt x="414" y="210"/>
                </a:lnTo>
                <a:lnTo>
                  <a:pt x="392" y="212"/>
                </a:lnTo>
                <a:lnTo>
                  <a:pt x="374" y="210"/>
                </a:lnTo>
                <a:lnTo>
                  <a:pt x="366" y="208"/>
                </a:lnTo>
                <a:lnTo>
                  <a:pt x="360" y="204"/>
                </a:lnTo>
                <a:lnTo>
                  <a:pt x="356" y="208"/>
                </a:lnTo>
                <a:lnTo>
                  <a:pt x="350" y="210"/>
                </a:lnTo>
                <a:lnTo>
                  <a:pt x="336" y="210"/>
                </a:lnTo>
                <a:lnTo>
                  <a:pt x="322" y="210"/>
                </a:lnTo>
                <a:lnTo>
                  <a:pt x="306" y="210"/>
                </a:lnTo>
                <a:lnTo>
                  <a:pt x="308" y="208"/>
                </a:lnTo>
                <a:lnTo>
                  <a:pt x="306" y="206"/>
                </a:lnTo>
                <a:lnTo>
                  <a:pt x="302" y="204"/>
                </a:lnTo>
                <a:lnTo>
                  <a:pt x="296" y="206"/>
                </a:lnTo>
                <a:lnTo>
                  <a:pt x="296" y="208"/>
                </a:lnTo>
                <a:lnTo>
                  <a:pt x="296" y="210"/>
                </a:lnTo>
                <a:lnTo>
                  <a:pt x="286" y="210"/>
                </a:lnTo>
                <a:lnTo>
                  <a:pt x="276" y="210"/>
                </a:lnTo>
                <a:lnTo>
                  <a:pt x="268" y="210"/>
                </a:lnTo>
                <a:lnTo>
                  <a:pt x="264" y="208"/>
                </a:lnTo>
                <a:lnTo>
                  <a:pt x="264" y="204"/>
                </a:lnTo>
                <a:lnTo>
                  <a:pt x="258" y="208"/>
                </a:lnTo>
                <a:lnTo>
                  <a:pt x="250" y="210"/>
                </a:lnTo>
                <a:lnTo>
                  <a:pt x="230" y="212"/>
                </a:lnTo>
                <a:lnTo>
                  <a:pt x="210" y="210"/>
                </a:lnTo>
                <a:lnTo>
                  <a:pt x="202" y="208"/>
                </a:lnTo>
                <a:lnTo>
                  <a:pt x="196" y="204"/>
                </a:lnTo>
                <a:lnTo>
                  <a:pt x="194" y="208"/>
                </a:lnTo>
                <a:lnTo>
                  <a:pt x="192" y="210"/>
                </a:lnTo>
                <a:lnTo>
                  <a:pt x="180" y="212"/>
                </a:lnTo>
                <a:lnTo>
                  <a:pt x="168" y="210"/>
                </a:lnTo>
                <a:lnTo>
                  <a:pt x="164" y="208"/>
                </a:lnTo>
                <a:lnTo>
                  <a:pt x="164" y="204"/>
                </a:lnTo>
                <a:lnTo>
                  <a:pt x="158" y="204"/>
                </a:lnTo>
                <a:lnTo>
                  <a:pt x="154" y="204"/>
                </a:lnTo>
                <a:lnTo>
                  <a:pt x="148" y="208"/>
                </a:lnTo>
                <a:lnTo>
                  <a:pt x="146" y="210"/>
                </a:lnTo>
                <a:lnTo>
                  <a:pt x="142" y="210"/>
                </a:lnTo>
                <a:lnTo>
                  <a:pt x="140" y="208"/>
                </a:lnTo>
                <a:lnTo>
                  <a:pt x="138" y="204"/>
                </a:lnTo>
                <a:lnTo>
                  <a:pt x="134" y="208"/>
                </a:lnTo>
                <a:lnTo>
                  <a:pt x="126" y="210"/>
                </a:lnTo>
                <a:lnTo>
                  <a:pt x="108" y="210"/>
                </a:lnTo>
                <a:lnTo>
                  <a:pt x="108" y="204"/>
                </a:lnTo>
                <a:lnTo>
                  <a:pt x="92" y="204"/>
                </a:lnTo>
                <a:lnTo>
                  <a:pt x="86" y="206"/>
                </a:lnTo>
                <a:lnTo>
                  <a:pt x="84" y="208"/>
                </a:lnTo>
                <a:lnTo>
                  <a:pt x="84" y="210"/>
                </a:lnTo>
                <a:lnTo>
                  <a:pt x="80" y="210"/>
                </a:lnTo>
                <a:lnTo>
                  <a:pt x="80" y="206"/>
                </a:lnTo>
                <a:lnTo>
                  <a:pt x="80" y="198"/>
                </a:lnTo>
                <a:lnTo>
                  <a:pt x="76" y="198"/>
                </a:lnTo>
                <a:lnTo>
                  <a:pt x="74" y="198"/>
                </a:lnTo>
                <a:lnTo>
                  <a:pt x="74" y="202"/>
                </a:lnTo>
                <a:lnTo>
                  <a:pt x="72" y="204"/>
                </a:lnTo>
                <a:lnTo>
                  <a:pt x="70" y="204"/>
                </a:lnTo>
                <a:lnTo>
                  <a:pt x="68" y="204"/>
                </a:lnTo>
                <a:lnTo>
                  <a:pt x="66" y="200"/>
                </a:lnTo>
                <a:lnTo>
                  <a:pt x="70" y="198"/>
                </a:lnTo>
                <a:lnTo>
                  <a:pt x="72" y="198"/>
                </a:lnTo>
                <a:lnTo>
                  <a:pt x="74" y="196"/>
                </a:lnTo>
                <a:lnTo>
                  <a:pt x="74" y="19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6151" name="Freeform 32"/>
          <p:cNvSpPr>
            <a:spLocks/>
          </p:cNvSpPr>
          <p:nvPr/>
        </p:nvSpPr>
        <p:spPr bwMode="auto">
          <a:xfrm rot="2460305">
            <a:off x="3551238" y="1908175"/>
            <a:ext cx="812800" cy="485775"/>
          </a:xfrm>
          <a:custGeom>
            <a:avLst/>
            <a:gdLst>
              <a:gd name="T0" fmla="*/ 2147483647 w 814"/>
              <a:gd name="T1" fmla="*/ 2147483647 h 306"/>
              <a:gd name="T2" fmla="*/ 2147483647 w 814"/>
              <a:gd name="T3" fmla="*/ 2147483647 h 306"/>
              <a:gd name="T4" fmla="*/ 0 w 814"/>
              <a:gd name="T5" fmla="*/ 2147483647 h 306"/>
              <a:gd name="T6" fmla="*/ 2147483647 w 814"/>
              <a:gd name="T7" fmla="*/ 2147483647 h 306"/>
              <a:gd name="T8" fmla="*/ 2147483647 w 814"/>
              <a:gd name="T9" fmla="*/ 2147483647 h 306"/>
              <a:gd name="T10" fmla="*/ 2147483647 w 814"/>
              <a:gd name="T11" fmla="*/ 2147483647 h 306"/>
              <a:gd name="T12" fmla="*/ 2147483647 w 814"/>
              <a:gd name="T13" fmla="*/ 2147483647 h 306"/>
              <a:gd name="T14" fmla="*/ 2147483647 w 814"/>
              <a:gd name="T15" fmla="*/ 2147483647 h 306"/>
              <a:gd name="T16" fmla="*/ 2147483647 w 814"/>
              <a:gd name="T17" fmla="*/ 2147483647 h 306"/>
              <a:gd name="T18" fmla="*/ 2147483647 w 814"/>
              <a:gd name="T19" fmla="*/ 2147483647 h 306"/>
              <a:gd name="T20" fmla="*/ 2147483647 w 814"/>
              <a:gd name="T21" fmla="*/ 2147483647 h 306"/>
              <a:gd name="T22" fmla="*/ 2147483647 w 814"/>
              <a:gd name="T23" fmla="*/ 2147483647 h 306"/>
              <a:gd name="T24" fmla="*/ 2147483647 w 814"/>
              <a:gd name="T25" fmla="*/ 2147483647 h 306"/>
              <a:gd name="T26" fmla="*/ 2147483647 w 814"/>
              <a:gd name="T27" fmla="*/ 2147483647 h 306"/>
              <a:gd name="T28" fmla="*/ 2147483647 w 814"/>
              <a:gd name="T29" fmla="*/ 2147483647 h 306"/>
              <a:gd name="T30" fmla="*/ 2147483647 w 814"/>
              <a:gd name="T31" fmla="*/ 2147483647 h 306"/>
              <a:gd name="T32" fmla="*/ 2147483647 w 814"/>
              <a:gd name="T33" fmla="*/ 2147483647 h 306"/>
              <a:gd name="T34" fmla="*/ 2147483647 w 814"/>
              <a:gd name="T35" fmla="*/ 2147483647 h 306"/>
              <a:gd name="T36" fmla="*/ 2147483647 w 814"/>
              <a:gd name="T37" fmla="*/ 0 h 306"/>
              <a:gd name="T38" fmla="*/ 2147483647 w 814"/>
              <a:gd name="T39" fmla="*/ 2147483647 h 306"/>
              <a:gd name="T40" fmla="*/ 2147483647 w 814"/>
              <a:gd name="T41" fmla="*/ 2147483647 h 306"/>
              <a:gd name="T42" fmla="*/ 2147483647 w 814"/>
              <a:gd name="T43" fmla="*/ 2147483647 h 306"/>
              <a:gd name="T44" fmla="*/ 2147483647 w 814"/>
              <a:gd name="T45" fmla="*/ 2147483647 h 306"/>
              <a:gd name="T46" fmla="*/ 2147483647 w 814"/>
              <a:gd name="T47" fmla="*/ 2147483647 h 306"/>
              <a:gd name="T48" fmla="*/ 2147483647 w 814"/>
              <a:gd name="T49" fmla="*/ 2147483647 h 306"/>
              <a:gd name="T50" fmla="*/ 2147483647 w 814"/>
              <a:gd name="T51" fmla="*/ 2147483647 h 306"/>
              <a:gd name="T52" fmla="*/ 2147483647 w 814"/>
              <a:gd name="T53" fmla="*/ 2147483647 h 306"/>
              <a:gd name="T54" fmla="*/ 2147483647 w 814"/>
              <a:gd name="T55" fmla="*/ 2147483647 h 306"/>
              <a:gd name="T56" fmla="*/ 2147483647 w 814"/>
              <a:gd name="T57" fmla="*/ 2147483647 h 306"/>
              <a:gd name="T58" fmla="*/ 2147483647 w 814"/>
              <a:gd name="T59" fmla="*/ 2147483647 h 306"/>
              <a:gd name="T60" fmla="*/ 2147483647 w 814"/>
              <a:gd name="T61" fmla="*/ 2147483647 h 306"/>
              <a:gd name="T62" fmla="*/ 2147483647 w 814"/>
              <a:gd name="T63" fmla="*/ 2147483647 h 306"/>
              <a:gd name="T64" fmla="*/ 2147483647 w 814"/>
              <a:gd name="T65" fmla="*/ 2147483647 h 306"/>
              <a:gd name="T66" fmla="*/ 2147483647 w 814"/>
              <a:gd name="T67" fmla="*/ 2147483647 h 306"/>
              <a:gd name="T68" fmla="*/ 2147483647 w 814"/>
              <a:gd name="T69" fmla="*/ 2147483647 h 306"/>
              <a:gd name="T70" fmla="*/ 2147483647 w 814"/>
              <a:gd name="T71" fmla="*/ 2147483647 h 306"/>
              <a:gd name="T72" fmla="*/ 2147483647 w 814"/>
              <a:gd name="T73" fmla="*/ 2147483647 h 306"/>
              <a:gd name="T74" fmla="*/ 2147483647 w 814"/>
              <a:gd name="T75" fmla="*/ 2147483647 h 306"/>
              <a:gd name="T76" fmla="*/ 2147483647 w 814"/>
              <a:gd name="T77" fmla="*/ 2147483647 h 306"/>
              <a:gd name="T78" fmla="*/ 2147483647 w 814"/>
              <a:gd name="T79" fmla="*/ 2147483647 h 306"/>
              <a:gd name="T80" fmla="*/ 2147483647 w 814"/>
              <a:gd name="T81" fmla="*/ 2147483647 h 306"/>
              <a:gd name="T82" fmla="*/ 2147483647 w 814"/>
              <a:gd name="T83" fmla="*/ 2147483647 h 306"/>
              <a:gd name="T84" fmla="*/ 2147483647 w 814"/>
              <a:gd name="T85" fmla="*/ 2147483647 h 306"/>
              <a:gd name="T86" fmla="*/ 2147483647 w 814"/>
              <a:gd name="T87" fmla="*/ 2147483647 h 306"/>
              <a:gd name="T88" fmla="*/ 2147483647 w 814"/>
              <a:gd name="T89" fmla="*/ 2147483647 h 306"/>
              <a:gd name="T90" fmla="*/ 2147483647 w 814"/>
              <a:gd name="T91" fmla="*/ 2147483647 h 306"/>
              <a:gd name="T92" fmla="*/ 2147483647 w 814"/>
              <a:gd name="T93" fmla="*/ 2147483647 h 306"/>
              <a:gd name="T94" fmla="*/ 2147483647 w 814"/>
              <a:gd name="T95" fmla="*/ 2147483647 h 306"/>
              <a:gd name="T96" fmla="*/ 2147483647 w 814"/>
              <a:gd name="T97" fmla="*/ 2147483647 h 306"/>
              <a:gd name="T98" fmla="*/ 2147483647 w 814"/>
              <a:gd name="T99" fmla="*/ 2147483647 h 306"/>
              <a:gd name="T100" fmla="*/ 2147483647 w 814"/>
              <a:gd name="T101" fmla="*/ 2147483647 h 306"/>
              <a:gd name="T102" fmla="*/ 2147483647 w 814"/>
              <a:gd name="T103" fmla="*/ 2147483647 h 306"/>
              <a:gd name="T104" fmla="*/ 2147483647 w 814"/>
              <a:gd name="T105" fmla="*/ 2147483647 h 306"/>
              <a:gd name="T106" fmla="*/ 2147483647 w 814"/>
              <a:gd name="T107" fmla="*/ 2147483647 h 306"/>
              <a:gd name="T108" fmla="*/ 2147483647 w 814"/>
              <a:gd name="T109" fmla="*/ 2147483647 h 306"/>
              <a:gd name="T110" fmla="*/ 2147483647 w 814"/>
              <a:gd name="T111" fmla="*/ 2147483647 h 306"/>
              <a:gd name="T112" fmla="*/ 2147483647 w 814"/>
              <a:gd name="T113" fmla="*/ 2147483647 h 306"/>
              <a:gd name="T114" fmla="*/ 2147483647 w 814"/>
              <a:gd name="T115" fmla="*/ 2147483647 h 306"/>
              <a:gd name="T116" fmla="*/ 2147483647 w 814"/>
              <a:gd name="T117" fmla="*/ 2147483647 h 30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14"/>
              <a:gd name="T178" fmla="*/ 0 h 306"/>
              <a:gd name="T179" fmla="*/ 814 w 814"/>
              <a:gd name="T180" fmla="*/ 306 h 30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14" h="306">
                <a:moveTo>
                  <a:pt x="74" y="194"/>
                </a:moveTo>
                <a:lnTo>
                  <a:pt x="74" y="194"/>
                </a:lnTo>
                <a:lnTo>
                  <a:pt x="68" y="192"/>
                </a:lnTo>
                <a:lnTo>
                  <a:pt x="60" y="192"/>
                </a:lnTo>
                <a:lnTo>
                  <a:pt x="54" y="194"/>
                </a:lnTo>
                <a:lnTo>
                  <a:pt x="54" y="196"/>
                </a:lnTo>
                <a:lnTo>
                  <a:pt x="52" y="198"/>
                </a:lnTo>
                <a:lnTo>
                  <a:pt x="48" y="198"/>
                </a:lnTo>
                <a:lnTo>
                  <a:pt x="48" y="194"/>
                </a:lnTo>
                <a:lnTo>
                  <a:pt x="48" y="186"/>
                </a:lnTo>
                <a:lnTo>
                  <a:pt x="38" y="186"/>
                </a:lnTo>
                <a:lnTo>
                  <a:pt x="28" y="184"/>
                </a:lnTo>
                <a:lnTo>
                  <a:pt x="22" y="182"/>
                </a:lnTo>
                <a:lnTo>
                  <a:pt x="16" y="174"/>
                </a:lnTo>
                <a:lnTo>
                  <a:pt x="14" y="178"/>
                </a:lnTo>
                <a:lnTo>
                  <a:pt x="10" y="180"/>
                </a:lnTo>
                <a:lnTo>
                  <a:pt x="6" y="182"/>
                </a:lnTo>
                <a:lnTo>
                  <a:pt x="0" y="182"/>
                </a:lnTo>
                <a:lnTo>
                  <a:pt x="0" y="168"/>
                </a:lnTo>
                <a:lnTo>
                  <a:pt x="284" y="168"/>
                </a:lnTo>
                <a:lnTo>
                  <a:pt x="284" y="174"/>
                </a:lnTo>
                <a:lnTo>
                  <a:pt x="310" y="168"/>
                </a:lnTo>
                <a:lnTo>
                  <a:pt x="318" y="168"/>
                </a:lnTo>
                <a:lnTo>
                  <a:pt x="324" y="168"/>
                </a:lnTo>
                <a:lnTo>
                  <a:pt x="330" y="170"/>
                </a:lnTo>
                <a:lnTo>
                  <a:pt x="334" y="174"/>
                </a:lnTo>
                <a:lnTo>
                  <a:pt x="338" y="176"/>
                </a:lnTo>
                <a:lnTo>
                  <a:pt x="338" y="172"/>
                </a:lnTo>
                <a:lnTo>
                  <a:pt x="338" y="170"/>
                </a:lnTo>
                <a:lnTo>
                  <a:pt x="340" y="168"/>
                </a:lnTo>
                <a:lnTo>
                  <a:pt x="346" y="172"/>
                </a:lnTo>
                <a:lnTo>
                  <a:pt x="354" y="174"/>
                </a:lnTo>
                <a:lnTo>
                  <a:pt x="372" y="176"/>
                </a:lnTo>
                <a:lnTo>
                  <a:pt x="392" y="174"/>
                </a:lnTo>
                <a:lnTo>
                  <a:pt x="412" y="174"/>
                </a:lnTo>
                <a:lnTo>
                  <a:pt x="412" y="182"/>
                </a:lnTo>
                <a:lnTo>
                  <a:pt x="418" y="180"/>
                </a:lnTo>
                <a:lnTo>
                  <a:pt x="426" y="182"/>
                </a:lnTo>
                <a:lnTo>
                  <a:pt x="432" y="180"/>
                </a:lnTo>
                <a:lnTo>
                  <a:pt x="434" y="178"/>
                </a:lnTo>
                <a:lnTo>
                  <a:pt x="434" y="174"/>
                </a:lnTo>
                <a:lnTo>
                  <a:pt x="440" y="174"/>
                </a:lnTo>
                <a:lnTo>
                  <a:pt x="448" y="176"/>
                </a:lnTo>
                <a:lnTo>
                  <a:pt x="452" y="174"/>
                </a:lnTo>
                <a:lnTo>
                  <a:pt x="454" y="172"/>
                </a:lnTo>
                <a:lnTo>
                  <a:pt x="454" y="168"/>
                </a:lnTo>
                <a:lnTo>
                  <a:pt x="522" y="168"/>
                </a:lnTo>
                <a:lnTo>
                  <a:pt x="524" y="168"/>
                </a:lnTo>
                <a:lnTo>
                  <a:pt x="524" y="166"/>
                </a:lnTo>
                <a:lnTo>
                  <a:pt x="524" y="162"/>
                </a:lnTo>
                <a:lnTo>
                  <a:pt x="560" y="162"/>
                </a:lnTo>
                <a:lnTo>
                  <a:pt x="576" y="164"/>
                </a:lnTo>
                <a:lnTo>
                  <a:pt x="588" y="168"/>
                </a:lnTo>
                <a:lnTo>
                  <a:pt x="590" y="164"/>
                </a:lnTo>
                <a:lnTo>
                  <a:pt x="594" y="162"/>
                </a:lnTo>
                <a:lnTo>
                  <a:pt x="606" y="162"/>
                </a:lnTo>
                <a:lnTo>
                  <a:pt x="616" y="162"/>
                </a:lnTo>
                <a:lnTo>
                  <a:pt x="620" y="160"/>
                </a:lnTo>
                <a:lnTo>
                  <a:pt x="622" y="156"/>
                </a:lnTo>
                <a:lnTo>
                  <a:pt x="638" y="156"/>
                </a:lnTo>
                <a:lnTo>
                  <a:pt x="646" y="156"/>
                </a:lnTo>
                <a:lnTo>
                  <a:pt x="652" y="154"/>
                </a:lnTo>
                <a:lnTo>
                  <a:pt x="652" y="152"/>
                </a:lnTo>
                <a:lnTo>
                  <a:pt x="650" y="150"/>
                </a:lnTo>
                <a:lnTo>
                  <a:pt x="644" y="150"/>
                </a:lnTo>
                <a:lnTo>
                  <a:pt x="638" y="150"/>
                </a:lnTo>
                <a:lnTo>
                  <a:pt x="638" y="148"/>
                </a:lnTo>
                <a:lnTo>
                  <a:pt x="638" y="144"/>
                </a:lnTo>
                <a:lnTo>
                  <a:pt x="622" y="144"/>
                </a:lnTo>
                <a:lnTo>
                  <a:pt x="622" y="140"/>
                </a:lnTo>
                <a:lnTo>
                  <a:pt x="622" y="138"/>
                </a:lnTo>
                <a:lnTo>
                  <a:pt x="618" y="138"/>
                </a:lnTo>
                <a:lnTo>
                  <a:pt x="616" y="136"/>
                </a:lnTo>
                <a:lnTo>
                  <a:pt x="616" y="134"/>
                </a:lnTo>
                <a:lnTo>
                  <a:pt x="616" y="132"/>
                </a:lnTo>
                <a:lnTo>
                  <a:pt x="606" y="132"/>
                </a:lnTo>
                <a:lnTo>
                  <a:pt x="600" y="130"/>
                </a:lnTo>
                <a:lnTo>
                  <a:pt x="594" y="126"/>
                </a:lnTo>
                <a:lnTo>
                  <a:pt x="588" y="124"/>
                </a:lnTo>
                <a:lnTo>
                  <a:pt x="578" y="116"/>
                </a:lnTo>
                <a:lnTo>
                  <a:pt x="570" y="114"/>
                </a:lnTo>
                <a:lnTo>
                  <a:pt x="562" y="114"/>
                </a:lnTo>
                <a:lnTo>
                  <a:pt x="562" y="102"/>
                </a:lnTo>
                <a:lnTo>
                  <a:pt x="558" y="102"/>
                </a:lnTo>
                <a:lnTo>
                  <a:pt x="556" y="104"/>
                </a:lnTo>
                <a:lnTo>
                  <a:pt x="556" y="106"/>
                </a:lnTo>
                <a:lnTo>
                  <a:pt x="554" y="108"/>
                </a:lnTo>
                <a:lnTo>
                  <a:pt x="542" y="102"/>
                </a:lnTo>
                <a:lnTo>
                  <a:pt x="530" y="96"/>
                </a:lnTo>
                <a:lnTo>
                  <a:pt x="530" y="84"/>
                </a:lnTo>
                <a:lnTo>
                  <a:pt x="508" y="84"/>
                </a:lnTo>
                <a:lnTo>
                  <a:pt x="508" y="78"/>
                </a:lnTo>
                <a:lnTo>
                  <a:pt x="506" y="74"/>
                </a:lnTo>
                <a:lnTo>
                  <a:pt x="502" y="70"/>
                </a:lnTo>
                <a:lnTo>
                  <a:pt x="500" y="68"/>
                </a:lnTo>
                <a:lnTo>
                  <a:pt x="504" y="66"/>
                </a:lnTo>
                <a:lnTo>
                  <a:pt x="506" y="66"/>
                </a:lnTo>
                <a:lnTo>
                  <a:pt x="508" y="64"/>
                </a:lnTo>
                <a:lnTo>
                  <a:pt x="508" y="62"/>
                </a:lnTo>
                <a:lnTo>
                  <a:pt x="506" y="60"/>
                </a:lnTo>
                <a:lnTo>
                  <a:pt x="504" y="60"/>
                </a:lnTo>
                <a:lnTo>
                  <a:pt x="500" y="58"/>
                </a:lnTo>
                <a:lnTo>
                  <a:pt x="502" y="54"/>
                </a:lnTo>
                <a:lnTo>
                  <a:pt x="490" y="54"/>
                </a:lnTo>
                <a:lnTo>
                  <a:pt x="486" y="54"/>
                </a:lnTo>
                <a:lnTo>
                  <a:pt x="482" y="52"/>
                </a:lnTo>
                <a:lnTo>
                  <a:pt x="482" y="48"/>
                </a:lnTo>
                <a:lnTo>
                  <a:pt x="484" y="48"/>
                </a:lnTo>
                <a:lnTo>
                  <a:pt x="488" y="48"/>
                </a:lnTo>
                <a:lnTo>
                  <a:pt x="488" y="46"/>
                </a:lnTo>
                <a:lnTo>
                  <a:pt x="482" y="38"/>
                </a:lnTo>
                <a:lnTo>
                  <a:pt x="476" y="30"/>
                </a:lnTo>
                <a:lnTo>
                  <a:pt x="470" y="22"/>
                </a:lnTo>
                <a:lnTo>
                  <a:pt x="464" y="20"/>
                </a:lnTo>
                <a:lnTo>
                  <a:pt x="460" y="18"/>
                </a:lnTo>
                <a:lnTo>
                  <a:pt x="460" y="8"/>
                </a:lnTo>
                <a:lnTo>
                  <a:pt x="460" y="2"/>
                </a:lnTo>
                <a:lnTo>
                  <a:pt x="462" y="0"/>
                </a:lnTo>
                <a:lnTo>
                  <a:pt x="468" y="4"/>
                </a:lnTo>
                <a:lnTo>
                  <a:pt x="474" y="8"/>
                </a:lnTo>
                <a:lnTo>
                  <a:pt x="480" y="12"/>
                </a:lnTo>
                <a:lnTo>
                  <a:pt x="482" y="14"/>
                </a:lnTo>
                <a:lnTo>
                  <a:pt x="482" y="18"/>
                </a:lnTo>
                <a:lnTo>
                  <a:pt x="490" y="18"/>
                </a:lnTo>
                <a:lnTo>
                  <a:pt x="494" y="20"/>
                </a:lnTo>
                <a:lnTo>
                  <a:pt x="498" y="22"/>
                </a:lnTo>
                <a:lnTo>
                  <a:pt x="502" y="26"/>
                </a:lnTo>
                <a:lnTo>
                  <a:pt x="508" y="34"/>
                </a:lnTo>
                <a:lnTo>
                  <a:pt x="514" y="36"/>
                </a:lnTo>
                <a:lnTo>
                  <a:pt x="520" y="36"/>
                </a:lnTo>
                <a:lnTo>
                  <a:pt x="520" y="40"/>
                </a:lnTo>
                <a:lnTo>
                  <a:pt x="522" y="42"/>
                </a:lnTo>
                <a:lnTo>
                  <a:pt x="524" y="44"/>
                </a:lnTo>
                <a:lnTo>
                  <a:pt x="524" y="48"/>
                </a:lnTo>
                <a:lnTo>
                  <a:pt x="530" y="48"/>
                </a:lnTo>
                <a:lnTo>
                  <a:pt x="534" y="50"/>
                </a:lnTo>
                <a:lnTo>
                  <a:pt x="542" y="54"/>
                </a:lnTo>
                <a:lnTo>
                  <a:pt x="550" y="58"/>
                </a:lnTo>
                <a:lnTo>
                  <a:pt x="556" y="60"/>
                </a:lnTo>
                <a:lnTo>
                  <a:pt x="562" y="60"/>
                </a:lnTo>
                <a:lnTo>
                  <a:pt x="564" y="66"/>
                </a:lnTo>
                <a:lnTo>
                  <a:pt x="568" y="70"/>
                </a:lnTo>
                <a:lnTo>
                  <a:pt x="582" y="76"/>
                </a:lnTo>
                <a:lnTo>
                  <a:pt x="594" y="80"/>
                </a:lnTo>
                <a:lnTo>
                  <a:pt x="600" y="84"/>
                </a:lnTo>
                <a:lnTo>
                  <a:pt x="604" y="90"/>
                </a:lnTo>
                <a:lnTo>
                  <a:pt x="622" y="90"/>
                </a:lnTo>
                <a:lnTo>
                  <a:pt x="622" y="92"/>
                </a:lnTo>
                <a:lnTo>
                  <a:pt x="622" y="94"/>
                </a:lnTo>
                <a:lnTo>
                  <a:pt x="626" y="96"/>
                </a:lnTo>
                <a:lnTo>
                  <a:pt x="628" y="98"/>
                </a:lnTo>
                <a:lnTo>
                  <a:pt x="628" y="102"/>
                </a:lnTo>
                <a:lnTo>
                  <a:pt x="646" y="102"/>
                </a:lnTo>
                <a:lnTo>
                  <a:pt x="646" y="106"/>
                </a:lnTo>
                <a:lnTo>
                  <a:pt x="650" y="108"/>
                </a:lnTo>
                <a:lnTo>
                  <a:pt x="658" y="112"/>
                </a:lnTo>
                <a:lnTo>
                  <a:pt x="666" y="114"/>
                </a:lnTo>
                <a:lnTo>
                  <a:pt x="668" y="116"/>
                </a:lnTo>
                <a:lnTo>
                  <a:pt x="670" y="120"/>
                </a:lnTo>
                <a:lnTo>
                  <a:pt x="676" y="120"/>
                </a:lnTo>
                <a:lnTo>
                  <a:pt x="682" y="120"/>
                </a:lnTo>
                <a:lnTo>
                  <a:pt x="686" y="122"/>
                </a:lnTo>
                <a:lnTo>
                  <a:pt x="688" y="124"/>
                </a:lnTo>
                <a:lnTo>
                  <a:pt x="686" y="126"/>
                </a:lnTo>
                <a:lnTo>
                  <a:pt x="696" y="126"/>
                </a:lnTo>
                <a:lnTo>
                  <a:pt x="704" y="128"/>
                </a:lnTo>
                <a:lnTo>
                  <a:pt x="710" y="130"/>
                </a:lnTo>
                <a:lnTo>
                  <a:pt x="712" y="134"/>
                </a:lnTo>
                <a:lnTo>
                  <a:pt x="712" y="138"/>
                </a:lnTo>
                <a:lnTo>
                  <a:pt x="740" y="138"/>
                </a:lnTo>
                <a:lnTo>
                  <a:pt x="744" y="142"/>
                </a:lnTo>
                <a:lnTo>
                  <a:pt x="748" y="144"/>
                </a:lnTo>
                <a:lnTo>
                  <a:pt x="760" y="146"/>
                </a:lnTo>
                <a:lnTo>
                  <a:pt x="772" y="150"/>
                </a:lnTo>
                <a:lnTo>
                  <a:pt x="776" y="152"/>
                </a:lnTo>
                <a:lnTo>
                  <a:pt x="778" y="156"/>
                </a:lnTo>
                <a:lnTo>
                  <a:pt x="814" y="156"/>
                </a:lnTo>
                <a:lnTo>
                  <a:pt x="814" y="198"/>
                </a:lnTo>
                <a:lnTo>
                  <a:pt x="810" y="198"/>
                </a:lnTo>
                <a:lnTo>
                  <a:pt x="808" y="200"/>
                </a:lnTo>
                <a:lnTo>
                  <a:pt x="808" y="202"/>
                </a:lnTo>
                <a:lnTo>
                  <a:pt x="806" y="204"/>
                </a:lnTo>
                <a:lnTo>
                  <a:pt x="800" y="200"/>
                </a:lnTo>
                <a:lnTo>
                  <a:pt x="794" y="198"/>
                </a:lnTo>
                <a:lnTo>
                  <a:pt x="774" y="198"/>
                </a:lnTo>
                <a:lnTo>
                  <a:pt x="772" y="202"/>
                </a:lnTo>
                <a:lnTo>
                  <a:pt x="770" y="204"/>
                </a:lnTo>
                <a:lnTo>
                  <a:pt x="766" y="206"/>
                </a:lnTo>
                <a:lnTo>
                  <a:pt x="766" y="210"/>
                </a:lnTo>
                <a:lnTo>
                  <a:pt x="758" y="210"/>
                </a:lnTo>
                <a:lnTo>
                  <a:pt x="748" y="210"/>
                </a:lnTo>
                <a:lnTo>
                  <a:pt x="740" y="210"/>
                </a:lnTo>
                <a:lnTo>
                  <a:pt x="738" y="212"/>
                </a:lnTo>
                <a:lnTo>
                  <a:pt x="736" y="216"/>
                </a:lnTo>
                <a:lnTo>
                  <a:pt x="730" y="216"/>
                </a:lnTo>
                <a:lnTo>
                  <a:pt x="724" y="216"/>
                </a:lnTo>
                <a:lnTo>
                  <a:pt x="718" y="218"/>
                </a:lnTo>
                <a:lnTo>
                  <a:pt x="718" y="220"/>
                </a:lnTo>
                <a:lnTo>
                  <a:pt x="718" y="222"/>
                </a:lnTo>
                <a:lnTo>
                  <a:pt x="706" y="224"/>
                </a:lnTo>
                <a:lnTo>
                  <a:pt x="694" y="226"/>
                </a:lnTo>
                <a:lnTo>
                  <a:pt x="672" y="232"/>
                </a:lnTo>
                <a:lnTo>
                  <a:pt x="662" y="236"/>
                </a:lnTo>
                <a:lnTo>
                  <a:pt x="650" y="238"/>
                </a:lnTo>
                <a:lnTo>
                  <a:pt x="640" y="238"/>
                </a:lnTo>
                <a:lnTo>
                  <a:pt x="630" y="236"/>
                </a:lnTo>
                <a:lnTo>
                  <a:pt x="626" y="240"/>
                </a:lnTo>
                <a:lnTo>
                  <a:pt x="620" y="244"/>
                </a:lnTo>
                <a:lnTo>
                  <a:pt x="608" y="250"/>
                </a:lnTo>
                <a:lnTo>
                  <a:pt x="594" y="256"/>
                </a:lnTo>
                <a:lnTo>
                  <a:pt x="590" y="260"/>
                </a:lnTo>
                <a:lnTo>
                  <a:pt x="584" y="264"/>
                </a:lnTo>
                <a:lnTo>
                  <a:pt x="578" y="264"/>
                </a:lnTo>
                <a:lnTo>
                  <a:pt x="572" y="264"/>
                </a:lnTo>
                <a:lnTo>
                  <a:pt x="568" y="266"/>
                </a:lnTo>
                <a:lnTo>
                  <a:pt x="568" y="268"/>
                </a:lnTo>
                <a:lnTo>
                  <a:pt x="568" y="270"/>
                </a:lnTo>
                <a:lnTo>
                  <a:pt x="552" y="270"/>
                </a:lnTo>
                <a:lnTo>
                  <a:pt x="548" y="274"/>
                </a:lnTo>
                <a:lnTo>
                  <a:pt x="546" y="276"/>
                </a:lnTo>
                <a:lnTo>
                  <a:pt x="538" y="280"/>
                </a:lnTo>
                <a:lnTo>
                  <a:pt x="530" y="284"/>
                </a:lnTo>
                <a:lnTo>
                  <a:pt x="526" y="286"/>
                </a:lnTo>
                <a:lnTo>
                  <a:pt x="524" y="290"/>
                </a:lnTo>
                <a:lnTo>
                  <a:pt x="514" y="290"/>
                </a:lnTo>
                <a:lnTo>
                  <a:pt x="508" y="292"/>
                </a:lnTo>
                <a:lnTo>
                  <a:pt x="500" y="294"/>
                </a:lnTo>
                <a:lnTo>
                  <a:pt x="490" y="294"/>
                </a:lnTo>
                <a:lnTo>
                  <a:pt x="484" y="304"/>
                </a:lnTo>
                <a:lnTo>
                  <a:pt x="478" y="306"/>
                </a:lnTo>
                <a:lnTo>
                  <a:pt x="470" y="306"/>
                </a:lnTo>
                <a:lnTo>
                  <a:pt x="470" y="296"/>
                </a:lnTo>
                <a:lnTo>
                  <a:pt x="474" y="288"/>
                </a:lnTo>
                <a:lnTo>
                  <a:pt x="480" y="282"/>
                </a:lnTo>
                <a:lnTo>
                  <a:pt x="488" y="278"/>
                </a:lnTo>
                <a:lnTo>
                  <a:pt x="502" y="270"/>
                </a:lnTo>
                <a:lnTo>
                  <a:pt x="508" y="266"/>
                </a:lnTo>
                <a:lnTo>
                  <a:pt x="514" y="258"/>
                </a:lnTo>
                <a:lnTo>
                  <a:pt x="534" y="258"/>
                </a:lnTo>
                <a:lnTo>
                  <a:pt x="538" y="254"/>
                </a:lnTo>
                <a:lnTo>
                  <a:pt x="542" y="250"/>
                </a:lnTo>
                <a:lnTo>
                  <a:pt x="546" y="246"/>
                </a:lnTo>
                <a:lnTo>
                  <a:pt x="550" y="240"/>
                </a:lnTo>
                <a:lnTo>
                  <a:pt x="562" y="238"/>
                </a:lnTo>
                <a:lnTo>
                  <a:pt x="574" y="232"/>
                </a:lnTo>
                <a:lnTo>
                  <a:pt x="584" y="226"/>
                </a:lnTo>
                <a:lnTo>
                  <a:pt x="590" y="216"/>
                </a:lnTo>
                <a:lnTo>
                  <a:pt x="604" y="216"/>
                </a:lnTo>
                <a:lnTo>
                  <a:pt x="610" y="214"/>
                </a:lnTo>
                <a:lnTo>
                  <a:pt x="612" y="210"/>
                </a:lnTo>
                <a:lnTo>
                  <a:pt x="616" y="210"/>
                </a:lnTo>
                <a:lnTo>
                  <a:pt x="616" y="212"/>
                </a:lnTo>
                <a:lnTo>
                  <a:pt x="616" y="216"/>
                </a:lnTo>
                <a:lnTo>
                  <a:pt x="618" y="216"/>
                </a:lnTo>
                <a:lnTo>
                  <a:pt x="622" y="214"/>
                </a:lnTo>
                <a:lnTo>
                  <a:pt x="626" y="212"/>
                </a:lnTo>
                <a:lnTo>
                  <a:pt x="630" y="210"/>
                </a:lnTo>
                <a:lnTo>
                  <a:pt x="632" y="208"/>
                </a:lnTo>
                <a:lnTo>
                  <a:pt x="632" y="204"/>
                </a:lnTo>
                <a:lnTo>
                  <a:pt x="640" y="204"/>
                </a:lnTo>
                <a:lnTo>
                  <a:pt x="648" y="204"/>
                </a:lnTo>
                <a:lnTo>
                  <a:pt x="656" y="204"/>
                </a:lnTo>
                <a:lnTo>
                  <a:pt x="658" y="202"/>
                </a:lnTo>
                <a:lnTo>
                  <a:pt x="658" y="198"/>
                </a:lnTo>
                <a:lnTo>
                  <a:pt x="666" y="198"/>
                </a:lnTo>
                <a:lnTo>
                  <a:pt x="674" y="198"/>
                </a:lnTo>
                <a:lnTo>
                  <a:pt x="680" y="198"/>
                </a:lnTo>
                <a:lnTo>
                  <a:pt x="682" y="196"/>
                </a:lnTo>
                <a:lnTo>
                  <a:pt x="682" y="192"/>
                </a:lnTo>
                <a:lnTo>
                  <a:pt x="688" y="192"/>
                </a:lnTo>
                <a:lnTo>
                  <a:pt x="694" y="192"/>
                </a:lnTo>
                <a:lnTo>
                  <a:pt x="698" y="190"/>
                </a:lnTo>
                <a:lnTo>
                  <a:pt x="700" y="188"/>
                </a:lnTo>
                <a:lnTo>
                  <a:pt x="700" y="186"/>
                </a:lnTo>
                <a:lnTo>
                  <a:pt x="712" y="186"/>
                </a:lnTo>
                <a:lnTo>
                  <a:pt x="718" y="188"/>
                </a:lnTo>
                <a:lnTo>
                  <a:pt x="720" y="192"/>
                </a:lnTo>
                <a:lnTo>
                  <a:pt x="724" y="190"/>
                </a:lnTo>
                <a:lnTo>
                  <a:pt x="726" y="188"/>
                </a:lnTo>
                <a:lnTo>
                  <a:pt x="728" y="184"/>
                </a:lnTo>
                <a:lnTo>
                  <a:pt x="730" y="184"/>
                </a:lnTo>
                <a:lnTo>
                  <a:pt x="718" y="182"/>
                </a:lnTo>
                <a:lnTo>
                  <a:pt x="706" y="180"/>
                </a:lnTo>
                <a:lnTo>
                  <a:pt x="682" y="182"/>
                </a:lnTo>
                <a:lnTo>
                  <a:pt x="658" y="184"/>
                </a:lnTo>
                <a:lnTo>
                  <a:pt x="634" y="186"/>
                </a:lnTo>
                <a:lnTo>
                  <a:pt x="632" y="188"/>
                </a:lnTo>
                <a:lnTo>
                  <a:pt x="632" y="192"/>
                </a:lnTo>
                <a:lnTo>
                  <a:pt x="616" y="192"/>
                </a:lnTo>
                <a:lnTo>
                  <a:pt x="600" y="190"/>
                </a:lnTo>
                <a:lnTo>
                  <a:pt x="584" y="192"/>
                </a:lnTo>
                <a:lnTo>
                  <a:pt x="578" y="194"/>
                </a:lnTo>
                <a:lnTo>
                  <a:pt x="574" y="198"/>
                </a:lnTo>
                <a:lnTo>
                  <a:pt x="556" y="198"/>
                </a:lnTo>
                <a:lnTo>
                  <a:pt x="556" y="192"/>
                </a:lnTo>
                <a:lnTo>
                  <a:pt x="540" y="196"/>
                </a:lnTo>
                <a:lnTo>
                  <a:pt x="520" y="198"/>
                </a:lnTo>
                <a:lnTo>
                  <a:pt x="510" y="198"/>
                </a:lnTo>
                <a:lnTo>
                  <a:pt x="500" y="198"/>
                </a:lnTo>
                <a:lnTo>
                  <a:pt x="492" y="196"/>
                </a:lnTo>
                <a:lnTo>
                  <a:pt x="486" y="192"/>
                </a:lnTo>
                <a:lnTo>
                  <a:pt x="486" y="194"/>
                </a:lnTo>
                <a:lnTo>
                  <a:pt x="482" y="196"/>
                </a:lnTo>
                <a:lnTo>
                  <a:pt x="478" y="196"/>
                </a:lnTo>
                <a:lnTo>
                  <a:pt x="472" y="198"/>
                </a:lnTo>
                <a:lnTo>
                  <a:pt x="470" y="200"/>
                </a:lnTo>
                <a:lnTo>
                  <a:pt x="470" y="204"/>
                </a:lnTo>
                <a:lnTo>
                  <a:pt x="454" y="204"/>
                </a:lnTo>
                <a:lnTo>
                  <a:pt x="448" y="206"/>
                </a:lnTo>
                <a:lnTo>
                  <a:pt x="446" y="208"/>
                </a:lnTo>
                <a:lnTo>
                  <a:pt x="444" y="210"/>
                </a:lnTo>
                <a:lnTo>
                  <a:pt x="442" y="210"/>
                </a:lnTo>
                <a:lnTo>
                  <a:pt x="440" y="208"/>
                </a:lnTo>
                <a:lnTo>
                  <a:pt x="440" y="206"/>
                </a:lnTo>
                <a:lnTo>
                  <a:pt x="438" y="204"/>
                </a:lnTo>
                <a:lnTo>
                  <a:pt x="436" y="204"/>
                </a:lnTo>
                <a:lnTo>
                  <a:pt x="434" y="206"/>
                </a:lnTo>
                <a:lnTo>
                  <a:pt x="434" y="210"/>
                </a:lnTo>
                <a:lnTo>
                  <a:pt x="414" y="210"/>
                </a:lnTo>
                <a:lnTo>
                  <a:pt x="392" y="212"/>
                </a:lnTo>
                <a:lnTo>
                  <a:pt x="374" y="210"/>
                </a:lnTo>
                <a:lnTo>
                  <a:pt x="366" y="208"/>
                </a:lnTo>
                <a:lnTo>
                  <a:pt x="360" y="204"/>
                </a:lnTo>
                <a:lnTo>
                  <a:pt x="356" y="208"/>
                </a:lnTo>
                <a:lnTo>
                  <a:pt x="350" y="210"/>
                </a:lnTo>
                <a:lnTo>
                  <a:pt x="336" y="210"/>
                </a:lnTo>
                <a:lnTo>
                  <a:pt x="322" y="210"/>
                </a:lnTo>
                <a:lnTo>
                  <a:pt x="306" y="210"/>
                </a:lnTo>
                <a:lnTo>
                  <a:pt x="308" y="208"/>
                </a:lnTo>
                <a:lnTo>
                  <a:pt x="306" y="206"/>
                </a:lnTo>
                <a:lnTo>
                  <a:pt x="302" y="204"/>
                </a:lnTo>
                <a:lnTo>
                  <a:pt x="296" y="206"/>
                </a:lnTo>
                <a:lnTo>
                  <a:pt x="296" y="208"/>
                </a:lnTo>
                <a:lnTo>
                  <a:pt x="296" y="210"/>
                </a:lnTo>
                <a:lnTo>
                  <a:pt x="286" y="210"/>
                </a:lnTo>
                <a:lnTo>
                  <a:pt x="276" y="210"/>
                </a:lnTo>
                <a:lnTo>
                  <a:pt x="268" y="210"/>
                </a:lnTo>
                <a:lnTo>
                  <a:pt x="264" y="208"/>
                </a:lnTo>
                <a:lnTo>
                  <a:pt x="264" y="204"/>
                </a:lnTo>
                <a:lnTo>
                  <a:pt x="258" y="208"/>
                </a:lnTo>
                <a:lnTo>
                  <a:pt x="250" y="210"/>
                </a:lnTo>
                <a:lnTo>
                  <a:pt x="230" y="212"/>
                </a:lnTo>
                <a:lnTo>
                  <a:pt x="210" y="210"/>
                </a:lnTo>
                <a:lnTo>
                  <a:pt x="202" y="208"/>
                </a:lnTo>
                <a:lnTo>
                  <a:pt x="196" y="204"/>
                </a:lnTo>
                <a:lnTo>
                  <a:pt x="194" y="208"/>
                </a:lnTo>
                <a:lnTo>
                  <a:pt x="192" y="210"/>
                </a:lnTo>
                <a:lnTo>
                  <a:pt x="180" y="212"/>
                </a:lnTo>
                <a:lnTo>
                  <a:pt x="168" y="210"/>
                </a:lnTo>
                <a:lnTo>
                  <a:pt x="164" y="208"/>
                </a:lnTo>
                <a:lnTo>
                  <a:pt x="164" y="204"/>
                </a:lnTo>
                <a:lnTo>
                  <a:pt x="158" y="204"/>
                </a:lnTo>
                <a:lnTo>
                  <a:pt x="154" y="204"/>
                </a:lnTo>
                <a:lnTo>
                  <a:pt x="148" y="208"/>
                </a:lnTo>
                <a:lnTo>
                  <a:pt x="146" y="210"/>
                </a:lnTo>
                <a:lnTo>
                  <a:pt x="142" y="210"/>
                </a:lnTo>
                <a:lnTo>
                  <a:pt x="140" y="208"/>
                </a:lnTo>
                <a:lnTo>
                  <a:pt x="138" y="204"/>
                </a:lnTo>
                <a:lnTo>
                  <a:pt x="134" y="208"/>
                </a:lnTo>
                <a:lnTo>
                  <a:pt x="126" y="210"/>
                </a:lnTo>
                <a:lnTo>
                  <a:pt x="108" y="210"/>
                </a:lnTo>
                <a:lnTo>
                  <a:pt x="108" y="204"/>
                </a:lnTo>
                <a:lnTo>
                  <a:pt x="92" y="204"/>
                </a:lnTo>
                <a:lnTo>
                  <a:pt x="86" y="206"/>
                </a:lnTo>
                <a:lnTo>
                  <a:pt x="84" y="208"/>
                </a:lnTo>
                <a:lnTo>
                  <a:pt x="84" y="210"/>
                </a:lnTo>
                <a:lnTo>
                  <a:pt x="80" y="210"/>
                </a:lnTo>
                <a:lnTo>
                  <a:pt x="80" y="206"/>
                </a:lnTo>
                <a:lnTo>
                  <a:pt x="80" y="198"/>
                </a:lnTo>
                <a:lnTo>
                  <a:pt x="76" y="198"/>
                </a:lnTo>
                <a:lnTo>
                  <a:pt x="74" y="198"/>
                </a:lnTo>
                <a:lnTo>
                  <a:pt x="74" y="202"/>
                </a:lnTo>
                <a:lnTo>
                  <a:pt x="72" y="204"/>
                </a:lnTo>
                <a:lnTo>
                  <a:pt x="70" y="204"/>
                </a:lnTo>
                <a:lnTo>
                  <a:pt x="68" y="204"/>
                </a:lnTo>
                <a:lnTo>
                  <a:pt x="66" y="200"/>
                </a:lnTo>
                <a:lnTo>
                  <a:pt x="70" y="198"/>
                </a:lnTo>
                <a:lnTo>
                  <a:pt x="72" y="198"/>
                </a:lnTo>
                <a:lnTo>
                  <a:pt x="74" y="196"/>
                </a:lnTo>
                <a:lnTo>
                  <a:pt x="74" y="19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6152" name="Freeform 32"/>
          <p:cNvSpPr>
            <a:spLocks/>
          </p:cNvSpPr>
          <p:nvPr/>
        </p:nvSpPr>
        <p:spPr bwMode="auto">
          <a:xfrm rot="8954116">
            <a:off x="4346575" y="3760788"/>
            <a:ext cx="869950" cy="485775"/>
          </a:xfrm>
          <a:custGeom>
            <a:avLst/>
            <a:gdLst>
              <a:gd name="T0" fmla="*/ 2147483647 w 814"/>
              <a:gd name="T1" fmla="*/ 2147483647 h 306"/>
              <a:gd name="T2" fmla="*/ 2147483647 w 814"/>
              <a:gd name="T3" fmla="*/ 2147483647 h 306"/>
              <a:gd name="T4" fmla="*/ 0 w 814"/>
              <a:gd name="T5" fmla="*/ 2147483647 h 306"/>
              <a:gd name="T6" fmla="*/ 2147483647 w 814"/>
              <a:gd name="T7" fmla="*/ 2147483647 h 306"/>
              <a:gd name="T8" fmla="*/ 2147483647 w 814"/>
              <a:gd name="T9" fmla="*/ 2147483647 h 306"/>
              <a:gd name="T10" fmla="*/ 2147483647 w 814"/>
              <a:gd name="T11" fmla="*/ 2147483647 h 306"/>
              <a:gd name="T12" fmla="*/ 2147483647 w 814"/>
              <a:gd name="T13" fmla="*/ 2147483647 h 306"/>
              <a:gd name="T14" fmla="*/ 2147483647 w 814"/>
              <a:gd name="T15" fmla="*/ 2147483647 h 306"/>
              <a:gd name="T16" fmla="*/ 2147483647 w 814"/>
              <a:gd name="T17" fmla="*/ 2147483647 h 306"/>
              <a:gd name="T18" fmla="*/ 2147483647 w 814"/>
              <a:gd name="T19" fmla="*/ 2147483647 h 306"/>
              <a:gd name="T20" fmla="*/ 2147483647 w 814"/>
              <a:gd name="T21" fmla="*/ 2147483647 h 306"/>
              <a:gd name="T22" fmla="*/ 2147483647 w 814"/>
              <a:gd name="T23" fmla="*/ 2147483647 h 306"/>
              <a:gd name="T24" fmla="*/ 2147483647 w 814"/>
              <a:gd name="T25" fmla="*/ 2147483647 h 306"/>
              <a:gd name="T26" fmla="*/ 2147483647 w 814"/>
              <a:gd name="T27" fmla="*/ 2147483647 h 306"/>
              <a:gd name="T28" fmla="*/ 2147483647 w 814"/>
              <a:gd name="T29" fmla="*/ 2147483647 h 306"/>
              <a:gd name="T30" fmla="*/ 2147483647 w 814"/>
              <a:gd name="T31" fmla="*/ 2147483647 h 306"/>
              <a:gd name="T32" fmla="*/ 2147483647 w 814"/>
              <a:gd name="T33" fmla="*/ 2147483647 h 306"/>
              <a:gd name="T34" fmla="*/ 2147483647 w 814"/>
              <a:gd name="T35" fmla="*/ 2147483647 h 306"/>
              <a:gd name="T36" fmla="*/ 2147483647 w 814"/>
              <a:gd name="T37" fmla="*/ 0 h 306"/>
              <a:gd name="T38" fmla="*/ 2147483647 w 814"/>
              <a:gd name="T39" fmla="*/ 2147483647 h 306"/>
              <a:gd name="T40" fmla="*/ 2147483647 w 814"/>
              <a:gd name="T41" fmla="*/ 2147483647 h 306"/>
              <a:gd name="T42" fmla="*/ 2147483647 w 814"/>
              <a:gd name="T43" fmla="*/ 2147483647 h 306"/>
              <a:gd name="T44" fmla="*/ 2147483647 w 814"/>
              <a:gd name="T45" fmla="*/ 2147483647 h 306"/>
              <a:gd name="T46" fmla="*/ 2147483647 w 814"/>
              <a:gd name="T47" fmla="*/ 2147483647 h 306"/>
              <a:gd name="T48" fmla="*/ 2147483647 w 814"/>
              <a:gd name="T49" fmla="*/ 2147483647 h 306"/>
              <a:gd name="T50" fmla="*/ 2147483647 w 814"/>
              <a:gd name="T51" fmla="*/ 2147483647 h 306"/>
              <a:gd name="T52" fmla="*/ 2147483647 w 814"/>
              <a:gd name="T53" fmla="*/ 2147483647 h 306"/>
              <a:gd name="T54" fmla="*/ 2147483647 w 814"/>
              <a:gd name="T55" fmla="*/ 2147483647 h 306"/>
              <a:gd name="T56" fmla="*/ 2147483647 w 814"/>
              <a:gd name="T57" fmla="*/ 2147483647 h 306"/>
              <a:gd name="T58" fmla="*/ 2147483647 w 814"/>
              <a:gd name="T59" fmla="*/ 2147483647 h 306"/>
              <a:gd name="T60" fmla="*/ 2147483647 w 814"/>
              <a:gd name="T61" fmla="*/ 2147483647 h 306"/>
              <a:gd name="T62" fmla="*/ 2147483647 w 814"/>
              <a:gd name="T63" fmla="*/ 2147483647 h 306"/>
              <a:gd name="T64" fmla="*/ 2147483647 w 814"/>
              <a:gd name="T65" fmla="*/ 2147483647 h 306"/>
              <a:gd name="T66" fmla="*/ 2147483647 w 814"/>
              <a:gd name="T67" fmla="*/ 2147483647 h 306"/>
              <a:gd name="T68" fmla="*/ 2147483647 w 814"/>
              <a:gd name="T69" fmla="*/ 2147483647 h 306"/>
              <a:gd name="T70" fmla="*/ 2147483647 w 814"/>
              <a:gd name="T71" fmla="*/ 2147483647 h 306"/>
              <a:gd name="T72" fmla="*/ 2147483647 w 814"/>
              <a:gd name="T73" fmla="*/ 2147483647 h 306"/>
              <a:gd name="T74" fmla="*/ 2147483647 w 814"/>
              <a:gd name="T75" fmla="*/ 2147483647 h 306"/>
              <a:gd name="T76" fmla="*/ 2147483647 w 814"/>
              <a:gd name="T77" fmla="*/ 2147483647 h 306"/>
              <a:gd name="T78" fmla="*/ 2147483647 w 814"/>
              <a:gd name="T79" fmla="*/ 2147483647 h 306"/>
              <a:gd name="T80" fmla="*/ 2147483647 w 814"/>
              <a:gd name="T81" fmla="*/ 2147483647 h 306"/>
              <a:gd name="T82" fmla="*/ 2147483647 w 814"/>
              <a:gd name="T83" fmla="*/ 2147483647 h 306"/>
              <a:gd name="T84" fmla="*/ 2147483647 w 814"/>
              <a:gd name="T85" fmla="*/ 2147483647 h 306"/>
              <a:gd name="T86" fmla="*/ 2147483647 w 814"/>
              <a:gd name="T87" fmla="*/ 2147483647 h 306"/>
              <a:gd name="T88" fmla="*/ 2147483647 w 814"/>
              <a:gd name="T89" fmla="*/ 2147483647 h 306"/>
              <a:gd name="T90" fmla="*/ 2147483647 w 814"/>
              <a:gd name="T91" fmla="*/ 2147483647 h 306"/>
              <a:gd name="T92" fmla="*/ 2147483647 w 814"/>
              <a:gd name="T93" fmla="*/ 2147483647 h 306"/>
              <a:gd name="T94" fmla="*/ 2147483647 w 814"/>
              <a:gd name="T95" fmla="*/ 2147483647 h 306"/>
              <a:gd name="T96" fmla="*/ 2147483647 w 814"/>
              <a:gd name="T97" fmla="*/ 2147483647 h 306"/>
              <a:gd name="T98" fmla="*/ 2147483647 w 814"/>
              <a:gd name="T99" fmla="*/ 2147483647 h 306"/>
              <a:gd name="T100" fmla="*/ 2147483647 w 814"/>
              <a:gd name="T101" fmla="*/ 2147483647 h 306"/>
              <a:gd name="T102" fmla="*/ 2147483647 w 814"/>
              <a:gd name="T103" fmla="*/ 2147483647 h 306"/>
              <a:gd name="T104" fmla="*/ 2147483647 w 814"/>
              <a:gd name="T105" fmla="*/ 2147483647 h 306"/>
              <a:gd name="T106" fmla="*/ 2147483647 w 814"/>
              <a:gd name="T107" fmla="*/ 2147483647 h 306"/>
              <a:gd name="T108" fmla="*/ 2147483647 w 814"/>
              <a:gd name="T109" fmla="*/ 2147483647 h 306"/>
              <a:gd name="T110" fmla="*/ 2147483647 w 814"/>
              <a:gd name="T111" fmla="*/ 2147483647 h 306"/>
              <a:gd name="T112" fmla="*/ 2147483647 w 814"/>
              <a:gd name="T113" fmla="*/ 2147483647 h 306"/>
              <a:gd name="T114" fmla="*/ 2147483647 w 814"/>
              <a:gd name="T115" fmla="*/ 2147483647 h 306"/>
              <a:gd name="T116" fmla="*/ 2147483647 w 814"/>
              <a:gd name="T117" fmla="*/ 2147483647 h 30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14"/>
              <a:gd name="T178" fmla="*/ 0 h 306"/>
              <a:gd name="T179" fmla="*/ 814 w 814"/>
              <a:gd name="T180" fmla="*/ 306 h 30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14" h="306">
                <a:moveTo>
                  <a:pt x="74" y="194"/>
                </a:moveTo>
                <a:lnTo>
                  <a:pt x="74" y="194"/>
                </a:lnTo>
                <a:lnTo>
                  <a:pt x="68" y="192"/>
                </a:lnTo>
                <a:lnTo>
                  <a:pt x="60" y="192"/>
                </a:lnTo>
                <a:lnTo>
                  <a:pt x="54" y="194"/>
                </a:lnTo>
                <a:lnTo>
                  <a:pt x="54" y="196"/>
                </a:lnTo>
                <a:lnTo>
                  <a:pt x="52" y="198"/>
                </a:lnTo>
                <a:lnTo>
                  <a:pt x="48" y="198"/>
                </a:lnTo>
                <a:lnTo>
                  <a:pt x="48" y="194"/>
                </a:lnTo>
                <a:lnTo>
                  <a:pt x="48" y="186"/>
                </a:lnTo>
                <a:lnTo>
                  <a:pt x="38" y="186"/>
                </a:lnTo>
                <a:lnTo>
                  <a:pt x="28" y="184"/>
                </a:lnTo>
                <a:lnTo>
                  <a:pt x="22" y="182"/>
                </a:lnTo>
                <a:lnTo>
                  <a:pt x="16" y="174"/>
                </a:lnTo>
                <a:lnTo>
                  <a:pt x="14" y="178"/>
                </a:lnTo>
                <a:lnTo>
                  <a:pt x="10" y="180"/>
                </a:lnTo>
                <a:lnTo>
                  <a:pt x="6" y="182"/>
                </a:lnTo>
                <a:lnTo>
                  <a:pt x="0" y="182"/>
                </a:lnTo>
                <a:lnTo>
                  <a:pt x="0" y="168"/>
                </a:lnTo>
                <a:lnTo>
                  <a:pt x="284" y="168"/>
                </a:lnTo>
                <a:lnTo>
                  <a:pt x="284" y="174"/>
                </a:lnTo>
                <a:lnTo>
                  <a:pt x="310" y="168"/>
                </a:lnTo>
                <a:lnTo>
                  <a:pt x="318" y="168"/>
                </a:lnTo>
                <a:lnTo>
                  <a:pt x="324" y="168"/>
                </a:lnTo>
                <a:lnTo>
                  <a:pt x="330" y="170"/>
                </a:lnTo>
                <a:lnTo>
                  <a:pt x="334" y="174"/>
                </a:lnTo>
                <a:lnTo>
                  <a:pt x="338" y="176"/>
                </a:lnTo>
                <a:lnTo>
                  <a:pt x="338" y="172"/>
                </a:lnTo>
                <a:lnTo>
                  <a:pt x="338" y="170"/>
                </a:lnTo>
                <a:lnTo>
                  <a:pt x="340" y="168"/>
                </a:lnTo>
                <a:lnTo>
                  <a:pt x="346" y="172"/>
                </a:lnTo>
                <a:lnTo>
                  <a:pt x="354" y="174"/>
                </a:lnTo>
                <a:lnTo>
                  <a:pt x="372" y="176"/>
                </a:lnTo>
                <a:lnTo>
                  <a:pt x="392" y="174"/>
                </a:lnTo>
                <a:lnTo>
                  <a:pt x="412" y="174"/>
                </a:lnTo>
                <a:lnTo>
                  <a:pt x="412" y="182"/>
                </a:lnTo>
                <a:lnTo>
                  <a:pt x="418" y="180"/>
                </a:lnTo>
                <a:lnTo>
                  <a:pt x="426" y="182"/>
                </a:lnTo>
                <a:lnTo>
                  <a:pt x="432" y="180"/>
                </a:lnTo>
                <a:lnTo>
                  <a:pt x="434" y="178"/>
                </a:lnTo>
                <a:lnTo>
                  <a:pt x="434" y="174"/>
                </a:lnTo>
                <a:lnTo>
                  <a:pt x="440" y="174"/>
                </a:lnTo>
                <a:lnTo>
                  <a:pt x="448" y="176"/>
                </a:lnTo>
                <a:lnTo>
                  <a:pt x="452" y="174"/>
                </a:lnTo>
                <a:lnTo>
                  <a:pt x="454" y="172"/>
                </a:lnTo>
                <a:lnTo>
                  <a:pt x="454" y="168"/>
                </a:lnTo>
                <a:lnTo>
                  <a:pt x="522" y="168"/>
                </a:lnTo>
                <a:lnTo>
                  <a:pt x="524" y="168"/>
                </a:lnTo>
                <a:lnTo>
                  <a:pt x="524" y="166"/>
                </a:lnTo>
                <a:lnTo>
                  <a:pt x="524" y="162"/>
                </a:lnTo>
                <a:lnTo>
                  <a:pt x="560" y="162"/>
                </a:lnTo>
                <a:lnTo>
                  <a:pt x="576" y="164"/>
                </a:lnTo>
                <a:lnTo>
                  <a:pt x="588" y="168"/>
                </a:lnTo>
                <a:lnTo>
                  <a:pt x="590" y="164"/>
                </a:lnTo>
                <a:lnTo>
                  <a:pt x="594" y="162"/>
                </a:lnTo>
                <a:lnTo>
                  <a:pt x="606" y="162"/>
                </a:lnTo>
                <a:lnTo>
                  <a:pt x="616" y="162"/>
                </a:lnTo>
                <a:lnTo>
                  <a:pt x="620" y="160"/>
                </a:lnTo>
                <a:lnTo>
                  <a:pt x="622" y="156"/>
                </a:lnTo>
                <a:lnTo>
                  <a:pt x="638" y="156"/>
                </a:lnTo>
                <a:lnTo>
                  <a:pt x="646" y="156"/>
                </a:lnTo>
                <a:lnTo>
                  <a:pt x="652" y="154"/>
                </a:lnTo>
                <a:lnTo>
                  <a:pt x="652" y="152"/>
                </a:lnTo>
                <a:lnTo>
                  <a:pt x="650" y="150"/>
                </a:lnTo>
                <a:lnTo>
                  <a:pt x="644" y="150"/>
                </a:lnTo>
                <a:lnTo>
                  <a:pt x="638" y="150"/>
                </a:lnTo>
                <a:lnTo>
                  <a:pt x="638" y="148"/>
                </a:lnTo>
                <a:lnTo>
                  <a:pt x="638" y="144"/>
                </a:lnTo>
                <a:lnTo>
                  <a:pt x="622" y="144"/>
                </a:lnTo>
                <a:lnTo>
                  <a:pt x="622" y="140"/>
                </a:lnTo>
                <a:lnTo>
                  <a:pt x="622" y="138"/>
                </a:lnTo>
                <a:lnTo>
                  <a:pt x="618" y="138"/>
                </a:lnTo>
                <a:lnTo>
                  <a:pt x="616" y="136"/>
                </a:lnTo>
                <a:lnTo>
                  <a:pt x="616" y="134"/>
                </a:lnTo>
                <a:lnTo>
                  <a:pt x="616" y="132"/>
                </a:lnTo>
                <a:lnTo>
                  <a:pt x="606" y="132"/>
                </a:lnTo>
                <a:lnTo>
                  <a:pt x="600" y="130"/>
                </a:lnTo>
                <a:lnTo>
                  <a:pt x="594" y="126"/>
                </a:lnTo>
                <a:lnTo>
                  <a:pt x="588" y="124"/>
                </a:lnTo>
                <a:lnTo>
                  <a:pt x="578" y="116"/>
                </a:lnTo>
                <a:lnTo>
                  <a:pt x="570" y="114"/>
                </a:lnTo>
                <a:lnTo>
                  <a:pt x="562" y="114"/>
                </a:lnTo>
                <a:lnTo>
                  <a:pt x="562" y="102"/>
                </a:lnTo>
                <a:lnTo>
                  <a:pt x="558" y="102"/>
                </a:lnTo>
                <a:lnTo>
                  <a:pt x="556" y="104"/>
                </a:lnTo>
                <a:lnTo>
                  <a:pt x="556" y="106"/>
                </a:lnTo>
                <a:lnTo>
                  <a:pt x="554" y="108"/>
                </a:lnTo>
                <a:lnTo>
                  <a:pt x="542" y="102"/>
                </a:lnTo>
                <a:lnTo>
                  <a:pt x="530" y="96"/>
                </a:lnTo>
                <a:lnTo>
                  <a:pt x="530" y="84"/>
                </a:lnTo>
                <a:lnTo>
                  <a:pt x="508" y="84"/>
                </a:lnTo>
                <a:lnTo>
                  <a:pt x="508" y="78"/>
                </a:lnTo>
                <a:lnTo>
                  <a:pt x="506" y="74"/>
                </a:lnTo>
                <a:lnTo>
                  <a:pt x="502" y="70"/>
                </a:lnTo>
                <a:lnTo>
                  <a:pt x="500" y="68"/>
                </a:lnTo>
                <a:lnTo>
                  <a:pt x="504" y="66"/>
                </a:lnTo>
                <a:lnTo>
                  <a:pt x="506" y="66"/>
                </a:lnTo>
                <a:lnTo>
                  <a:pt x="508" y="64"/>
                </a:lnTo>
                <a:lnTo>
                  <a:pt x="508" y="62"/>
                </a:lnTo>
                <a:lnTo>
                  <a:pt x="506" y="60"/>
                </a:lnTo>
                <a:lnTo>
                  <a:pt x="504" y="60"/>
                </a:lnTo>
                <a:lnTo>
                  <a:pt x="500" y="58"/>
                </a:lnTo>
                <a:lnTo>
                  <a:pt x="502" y="54"/>
                </a:lnTo>
                <a:lnTo>
                  <a:pt x="490" y="54"/>
                </a:lnTo>
                <a:lnTo>
                  <a:pt x="486" y="54"/>
                </a:lnTo>
                <a:lnTo>
                  <a:pt x="482" y="52"/>
                </a:lnTo>
                <a:lnTo>
                  <a:pt x="482" y="48"/>
                </a:lnTo>
                <a:lnTo>
                  <a:pt x="484" y="48"/>
                </a:lnTo>
                <a:lnTo>
                  <a:pt x="488" y="48"/>
                </a:lnTo>
                <a:lnTo>
                  <a:pt x="488" y="46"/>
                </a:lnTo>
                <a:lnTo>
                  <a:pt x="482" y="38"/>
                </a:lnTo>
                <a:lnTo>
                  <a:pt x="476" y="30"/>
                </a:lnTo>
                <a:lnTo>
                  <a:pt x="470" y="22"/>
                </a:lnTo>
                <a:lnTo>
                  <a:pt x="464" y="20"/>
                </a:lnTo>
                <a:lnTo>
                  <a:pt x="460" y="18"/>
                </a:lnTo>
                <a:lnTo>
                  <a:pt x="460" y="8"/>
                </a:lnTo>
                <a:lnTo>
                  <a:pt x="460" y="2"/>
                </a:lnTo>
                <a:lnTo>
                  <a:pt x="462" y="0"/>
                </a:lnTo>
                <a:lnTo>
                  <a:pt x="468" y="4"/>
                </a:lnTo>
                <a:lnTo>
                  <a:pt x="474" y="8"/>
                </a:lnTo>
                <a:lnTo>
                  <a:pt x="480" y="12"/>
                </a:lnTo>
                <a:lnTo>
                  <a:pt x="482" y="14"/>
                </a:lnTo>
                <a:lnTo>
                  <a:pt x="482" y="18"/>
                </a:lnTo>
                <a:lnTo>
                  <a:pt x="490" y="18"/>
                </a:lnTo>
                <a:lnTo>
                  <a:pt x="494" y="20"/>
                </a:lnTo>
                <a:lnTo>
                  <a:pt x="498" y="22"/>
                </a:lnTo>
                <a:lnTo>
                  <a:pt x="502" y="26"/>
                </a:lnTo>
                <a:lnTo>
                  <a:pt x="508" y="34"/>
                </a:lnTo>
                <a:lnTo>
                  <a:pt x="514" y="36"/>
                </a:lnTo>
                <a:lnTo>
                  <a:pt x="520" y="36"/>
                </a:lnTo>
                <a:lnTo>
                  <a:pt x="520" y="40"/>
                </a:lnTo>
                <a:lnTo>
                  <a:pt x="522" y="42"/>
                </a:lnTo>
                <a:lnTo>
                  <a:pt x="524" y="44"/>
                </a:lnTo>
                <a:lnTo>
                  <a:pt x="524" y="48"/>
                </a:lnTo>
                <a:lnTo>
                  <a:pt x="530" y="48"/>
                </a:lnTo>
                <a:lnTo>
                  <a:pt x="534" y="50"/>
                </a:lnTo>
                <a:lnTo>
                  <a:pt x="542" y="54"/>
                </a:lnTo>
                <a:lnTo>
                  <a:pt x="550" y="58"/>
                </a:lnTo>
                <a:lnTo>
                  <a:pt x="556" y="60"/>
                </a:lnTo>
                <a:lnTo>
                  <a:pt x="562" y="60"/>
                </a:lnTo>
                <a:lnTo>
                  <a:pt x="564" y="66"/>
                </a:lnTo>
                <a:lnTo>
                  <a:pt x="568" y="70"/>
                </a:lnTo>
                <a:lnTo>
                  <a:pt x="582" y="76"/>
                </a:lnTo>
                <a:lnTo>
                  <a:pt x="594" y="80"/>
                </a:lnTo>
                <a:lnTo>
                  <a:pt x="600" y="84"/>
                </a:lnTo>
                <a:lnTo>
                  <a:pt x="604" y="90"/>
                </a:lnTo>
                <a:lnTo>
                  <a:pt x="622" y="90"/>
                </a:lnTo>
                <a:lnTo>
                  <a:pt x="622" y="92"/>
                </a:lnTo>
                <a:lnTo>
                  <a:pt x="622" y="94"/>
                </a:lnTo>
                <a:lnTo>
                  <a:pt x="626" y="96"/>
                </a:lnTo>
                <a:lnTo>
                  <a:pt x="628" y="98"/>
                </a:lnTo>
                <a:lnTo>
                  <a:pt x="628" y="102"/>
                </a:lnTo>
                <a:lnTo>
                  <a:pt x="646" y="102"/>
                </a:lnTo>
                <a:lnTo>
                  <a:pt x="646" y="106"/>
                </a:lnTo>
                <a:lnTo>
                  <a:pt x="650" y="108"/>
                </a:lnTo>
                <a:lnTo>
                  <a:pt x="658" y="112"/>
                </a:lnTo>
                <a:lnTo>
                  <a:pt x="666" y="114"/>
                </a:lnTo>
                <a:lnTo>
                  <a:pt x="668" y="116"/>
                </a:lnTo>
                <a:lnTo>
                  <a:pt x="670" y="120"/>
                </a:lnTo>
                <a:lnTo>
                  <a:pt x="676" y="120"/>
                </a:lnTo>
                <a:lnTo>
                  <a:pt x="682" y="120"/>
                </a:lnTo>
                <a:lnTo>
                  <a:pt x="686" y="122"/>
                </a:lnTo>
                <a:lnTo>
                  <a:pt x="688" y="124"/>
                </a:lnTo>
                <a:lnTo>
                  <a:pt x="686" y="126"/>
                </a:lnTo>
                <a:lnTo>
                  <a:pt x="696" y="126"/>
                </a:lnTo>
                <a:lnTo>
                  <a:pt x="704" y="128"/>
                </a:lnTo>
                <a:lnTo>
                  <a:pt x="710" y="130"/>
                </a:lnTo>
                <a:lnTo>
                  <a:pt x="712" y="134"/>
                </a:lnTo>
                <a:lnTo>
                  <a:pt x="712" y="138"/>
                </a:lnTo>
                <a:lnTo>
                  <a:pt x="740" y="138"/>
                </a:lnTo>
                <a:lnTo>
                  <a:pt x="744" y="142"/>
                </a:lnTo>
                <a:lnTo>
                  <a:pt x="748" y="144"/>
                </a:lnTo>
                <a:lnTo>
                  <a:pt x="760" y="146"/>
                </a:lnTo>
                <a:lnTo>
                  <a:pt x="772" y="150"/>
                </a:lnTo>
                <a:lnTo>
                  <a:pt x="776" y="152"/>
                </a:lnTo>
                <a:lnTo>
                  <a:pt x="778" y="156"/>
                </a:lnTo>
                <a:lnTo>
                  <a:pt x="814" y="156"/>
                </a:lnTo>
                <a:lnTo>
                  <a:pt x="814" y="198"/>
                </a:lnTo>
                <a:lnTo>
                  <a:pt x="810" y="198"/>
                </a:lnTo>
                <a:lnTo>
                  <a:pt x="808" y="200"/>
                </a:lnTo>
                <a:lnTo>
                  <a:pt x="808" y="202"/>
                </a:lnTo>
                <a:lnTo>
                  <a:pt x="806" y="204"/>
                </a:lnTo>
                <a:lnTo>
                  <a:pt x="800" y="200"/>
                </a:lnTo>
                <a:lnTo>
                  <a:pt x="794" y="198"/>
                </a:lnTo>
                <a:lnTo>
                  <a:pt x="774" y="198"/>
                </a:lnTo>
                <a:lnTo>
                  <a:pt x="772" y="202"/>
                </a:lnTo>
                <a:lnTo>
                  <a:pt x="770" y="204"/>
                </a:lnTo>
                <a:lnTo>
                  <a:pt x="766" y="206"/>
                </a:lnTo>
                <a:lnTo>
                  <a:pt x="766" y="210"/>
                </a:lnTo>
                <a:lnTo>
                  <a:pt x="758" y="210"/>
                </a:lnTo>
                <a:lnTo>
                  <a:pt x="748" y="210"/>
                </a:lnTo>
                <a:lnTo>
                  <a:pt x="740" y="210"/>
                </a:lnTo>
                <a:lnTo>
                  <a:pt x="738" y="212"/>
                </a:lnTo>
                <a:lnTo>
                  <a:pt x="736" y="216"/>
                </a:lnTo>
                <a:lnTo>
                  <a:pt x="730" y="216"/>
                </a:lnTo>
                <a:lnTo>
                  <a:pt x="724" y="216"/>
                </a:lnTo>
                <a:lnTo>
                  <a:pt x="718" y="218"/>
                </a:lnTo>
                <a:lnTo>
                  <a:pt x="718" y="220"/>
                </a:lnTo>
                <a:lnTo>
                  <a:pt x="718" y="222"/>
                </a:lnTo>
                <a:lnTo>
                  <a:pt x="706" y="224"/>
                </a:lnTo>
                <a:lnTo>
                  <a:pt x="694" y="226"/>
                </a:lnTo>
                <a:lnTo>
                  <a:pt x="672" y="232"/>
                </a:lnTo>
                <a:lnTo>
                  <a:pt x="662" y="236"/>
                </a:lnTo>
                <a:lnTo>
                  <a:pt x="650" y="238"/>
                </a:lnTo>
                <a:lnTo>
                  <a:pt x="640" y="238"/>
                </a:lnTo>
                <a:lnTo>
                  <a:pt x="630" y="236"/>
                </a:lnTo>
                <a:lnTo>
                  <a:pt x="626" y="240"/>
                </a:lnTo>
                <a:lnTo>
                  <a:pt x="620" y="244"/>
                </a:lnTo>
                <a:lnTo>
                  <a:pt x="608" y="250"/>
                </a:lnTo>
                <a:lnTo>
                  <a:pt x="594" y="256"/>
                </a:lnTo>
                <a:lnTo>
                  <a:pt x="590" y="260"/>
                </a:lnTo>
                <a:lnTo>
                  <a:pt x="584" y="264"/>
                </a:lnTo>
                <a:lnTo>
                  <a:pt x="578" y="264"/>
                </a:lnTo>
                <a:lnTo>
                  <a:pt x="572" y="264"/>
                </a:lnTo>
                <a:lnTo>
                  <a:pt x="568" y="266"/>
                </a:lnTo>
                <a:lnTo>
                  <a:pt x="568" y="268"/>
                </a:lnTo>
                <a:lnTo>
                  <a:pt x="568" y="270"/>
                </a:lnTo>
                <a:lnTo>
                  <a:pt x="552" y="270"/>
                </a:lnTo>
                <a:lnTo>
                  <a:pt x="548" y="274"/>
                </a:lnTo>
                <a:lnTo>
                  <a:pt x="546" y="276"/>
                </a:lnTo>
                <a:lnTo>
                  <a:pt x="538" y="280"/>
                </a:lnTo>
                <a:lnTo>
                  <a:pt x="530" y="284"/>
                </a:lnTo>
                <a:lnTo>
                  <a:pt x="526" y="286"/>
                </a:lnTo>
                <a:lnTo>
                  <a:pt x="524" y="290"/>
                </a:lnTo>
                <a:lnTo>
                  <a:pt x="514" y="290"/>
                </a:lnTo>
                <a:lnTo>
                  <a:pt x="508" y="292"/>
                </a:lnTo>
                <a:lnTo>
                  <a:pt x="500" y="294"/>
                </a:lnTo>
                <a:lnTo>
                  <a:pt x="490" y="294"/>
                </a:lnTo>
                <a:lnTo>
                  <a:pt x="484" y="304"/>
                </a:lnTo>
                <a:lnTo>
                  <a:pt x="478" y="306"/>
                </a:lnTo>
                <a:lnTo>
                  <a:pt x="470" y="306"/>
                </a:lnTo>
                <a:lnTo>
                  <a:pt x="470" y="296"/>
                </a:lnTo>
                <a:lnTo>
                  <a:pt x="474" y="288"/>
                </a:lnTo>
                <a:lnTo>
                  <a:pt x="480" y="282"/>
                </a:lnTo>
                <a:lnTo>
                  <a:pt x="488" y="278"/>
                </a:lnTo>
                <a:lnTo>
                  <a:pt x="502" y="270"/>
                </a:lnTo>
                <a:lnTo>
                  <a:pt x="508" y="266"/>
                </a:lnTo>
                <a:lnTo>
                  <a:pt x="514" y="258"/>
                </a:lnTo>
                <a:lnTo>
                  <a:pt x="534" y="258"/>
                </a:lnTo>
                <a:lnTo>
                  <a:pt x="538" y="254"/>
                </a:lnTo>
                <a:lnTo>
                  <a:pt x="542" y="250"/>
                </a:lnTo>
                <a:lnTo>
                  <a:pt x="546" y="246"/>
                </a:lnTo>
                <a:lnTo>
                  <a:pt x="550" y="240"/>
                </a:lnTo>
                <a:lnTo>
                  <a:pt x="562" y="238"/>
                </a:lnTo>
                <a:lnTo>
                  <a:pt x="574" y="232"/>
                </a:lnTo>
                <a:lnTo>
                  <a:pt x="584" y="226"/>
                </a:lnTo>
                <a:lnTo>
                  <a:pt x="590" y="216"/>
                </a:lnTo>
                <a:lnTo>
                  <a:pt x="604" y="216"/>
                </a:lnTo>
                <a:lnTo>
                  <a:pt x="610" y="214"/>
                </a:lnTo>
                <a:lnTo>
                  <a:pt x="612" y="210"/>
                </a:lnTo>
                <a:lnTo>
                  <a:pt x="616" y="210"/>
                </a:lnTo>
                <a:lnTo>
                  <a:pt x="616" y="212"/>
                </a:lnTo>
                <a:lnTo>
                  <a:pt x="616" y="216"/>
                </a:lnTo>
                <a:lnTo>
                  <a:pt x="618" y="216"/>
                </a:lnTo>
                <a:lnTo>
                  <a:pt x="622" y="214"/>
                </a:lnTo>
                <a:lnTo>
                  <a:pt x="626" y="212"/>
                </a:lnTo>
                <a:lnTo>
                  <a:pt x="630" y="210"/>
                </a:lnTo>
                <a:lnTo>
                  <a:pt x="632" y="208"/>
                </a:lnTo>
                <a:lnTo>
                  <a:pt x="632" y="204"/>
                </a:lnTo>
                <a:lnTo>
                  <a:pt x="640" y="204"/>
                </a:lnTo>
                <a:lnTo>
                  <a:pt x="648" y="204"/>
                </a:lnTo>
                <a:lnTo>
                  <a:pt x="656" y="204"/>
                </a:lnTo>
                <a:lnTo>
                  <a:pt x="658" y="202"/>
                </a:lnTo>
                <a:lnTo>
                  <a:pt x="658" y="198"/>
                </a:lnTo>
                <a:lnTo>
                  <a:pt x="666" y="198"/>
                </a:lnTo>
                <a:lnTo>
                  <a:pt x="674" y="198"/>
                </a:lnTo>
                <a:lnTo>
                  <a:pt x="680" y="198"/>
                </a:lnTo>
                <a:lnTo>
                  <a:pt x="682" y="196"/>
                </a:lnTo>
                <a:lnTo>
                  <a:pt x="682" y="192"/>
                </a:lnTo>
                <a:lnTo>
                  <a:pt x="688" y="192"/>
                </a:lnTo>
                <a:lnTo>
                  <a:pt x="694" y="192"/>
                </a:lnTo>
                <a:lnTo>
                  <a:pt x="698" y="190"/>
                </a:lnTo>
                <a:lnTo>
                  <a:pt x="700" y="188"/>
                </a:lnTo>
                <a:lnTo>
                  <a:pt x="700" y="186"/>
                </a:lnTo>
                <a:lnTo>
                  <a:pt x="712" y="186"/>
                </a:lnTo>
                <a:lnTo>
                  <a:pt x="718" y="188"/>
                </a:lnTo>
                <a:lnTo>
                  <a:pt x="720" y="192"/>
                </a:lnTo>
                <a:lnTo>
                  <a:pt x="724" y="190"/>
                </a:lnTo>
                <a:lnTo>
                  <a:pt x="726" y="188"/>
                </a:lnTo>
                <a:lnTo>
                  <a:pt x="728" y="184"/>
                </a:lnTo>
                <a:lnTo>
                  <a:pt x="730" y="184"/>
                </a:lnTo>
                <a:lnTo>
                  <a:pt x="718" y="182"/>
                </a:lnTo>
                <a:lnTo>
                  <a:pt x="706" y="180"/>
                </a:lnTo>
                <a:lnTo>
                  <a:pt x="682" y="182"/>
                </a:lnTo>
                <a:lnTo>
                  <a:pt x="658" y="184"/>
                </a:lnTo>
                <a:lnTo>
                  <a:pt x="634" y="186"/>
                </a:lnTo>
                <a:lnTo>
                  <a:pt x="632" y="188"/>
                </a:lnTo>
                <a:lnTo>
                  <a:pt x="632" y="192"/>
                </a:lnTo>
                <a:lnTo>
                  <a:pt x="616" y="192"/>
                </a:lnTo>
                <a:lnTo>
                  <a:pt x="600" y="190"/>
                </a:lnTo>
                <a:lnTo>
                  <a:pt x="584" y="192"/>
                </a:lnTo>
                <a:lnTo>
                  <a:pt x="578" y="194"/>
                </a:lnTo>
                <a:lnTo>
                  <a:pt x="574" y="198"/>
                </a:lnTo>
                <a:lnTo>
                  <a:pt x="556" y="198"/>
                </a:lnTo>
                <a:lnTo>
                  <a:pt x="556" y="192"/>
                </a:lnTo>
                <a:lnTo>
                  <a:pt x="540" y="196"/>
                </a:lnTo>
                <a:lnTo>
                  <a:pt x="520" y="198"/>
                </a:lnTo>
                <a:lnTo>
                  <a:pt x="510" y="198"/>
                </a:lnTo>
                <a:lnTo>
                  <a:pt x="500" y="198"/>
                </a:lnTo>
                <a:lnTo>
                  <a:pt x="492" y="196"/>
                </a:lnTo>
                <a:lnTo>
                  <a:pt x="486" y="192"/>
                </a:lnTo>
                <a:lnTo>
                  <a:pt x="486" y="194"/>
                </a:lnTo>
                <a:lnTo>
                  <a:pt x="482" y="196"/>
                </a:lnTo>
                <a:lnTo>
                  <a:pt x="478" y="196"/>
                </a:lnTo>
                <a:lnTo>
                  <a:pt x="472" y="198"/>
                </a:lnTo>
                <a:lnTo>
                  <a:pt x="470" y="200"/>
                </a:lnTo>
                <a:lnTo>
                  <a:pt x="470" y="204"/>
                </a:lnTo>
                <a:lnTo>
                  <a:pt x="454" y="204"/>
                </a:lnTo>
                <a:lnTo>
                  <a:pt x="448" y="206"/>
                </a:lnTo>
                <a:lnTo>
                  <a:pt x="446" y="208"/>
                </a:lnTo>
                <a:lnTo>
                  <a:pt x="444" y="210"/>
                </a:lnTo>
                <a:lnTo>
                  <a:pt x="442" y="210"/>
                </a:lnTo>
                <a:lnTo>
                  <a:pt x="440" y="208"/>
                </a:lnTo>
                <a:lnTo>
                  <a:pt x="440" y="206"/>
                </a:lnTo>
                <a:lnTo>
                  <a:pt x="438" y="204"/>
                </a:lnTo>
                <a:lnTo>
                  <a:pt x="436" y="204"/>
                </a:lnTo>
                <a:lnTo>
                  <a:pt x="434" y="206"/>
                </a:lnTo>
                <a:lnTo>
                  <a:pt x="434" y="210"/>
                </a:lnTo>
                <a:lnTo>
                  <a:pt x="414" y="210"/>
                </a:lnTo>
                <a:lnTo>
                  <a:pt x="392" y="212"/>
                </a:lnTo>
                <a:lnTo>
                  <a:pt x="374" y="210"/>
                </a:lnTo>
                <a:lnTo>
                  <a:pt x="366" y="208"/>
                </a:lnTo>
                <a:lnTo>
                  <a:pt x="360" y="204"/>
                </a:lnTo>
                <a:lnTo>
                  <a:pt x="356" y="208"/>
                </a:lnTo>
                <a:lnTo>
                  <a:pt x="350" y="210"/>
                </a:lnTo>
                <a:lnTo>
                  <a:pt x="336" y="210"/>
                </a:lnTo>
                <a:lnTo>
                  <a:pt x="322" y="210"/>
                </a:lnTo>
                <a:lnTo>
                  <a:pt x="306" y="210"/>
                </a:lnTo>
                <a:lnTo>
                  <a:pt x="308" y="208"/>
                </a:lnTo>
                <a:lnTo>
                  <a:pt x="306" y="206"/>
                </a:lnTo>
                <a:lnTo>
                  <a:pt x="302" y="204"/>
                </a:lnTo>
                <a:lnTo>
                  <a:pt x="296" y="206"/>
                </a:lnTo>
                <a:lnTo>
                  <a:pt x="296" y="208"/>
                </a:lnTo>
                <a:lnTo>
                  <a:pt x="296" y="210"/>
                </a:lnTo>
                <a:lnTo>
                  <a:pt x="286" y="210"/>
                </a:lnTo>
                <a:lnTo>
                  <a:pt x="276" y="210"/>
                </a:lnTo>
                <a:lnTo>
                  <a:pt x="268" y="210"/>
                </a:lnTo>
                <a:lnTo>
                  <a:pt x="264" y="208"/>
                </a:lnTo>
                <a:lnTo>
                  <a:pt x="264" y="204"/>
                </a:lnTo>
                <a:lnTo>
                  <a:pt x="258" y="208"/>
                </a:lnTo>
                <a:lnTo>
                  <a:pt x="250" y="210"/>
                </a:lnTo>
                <a:lnTo>
                  <a:pt x="230" y="212"/>
                </a:lnTo>
                <a:lnTo>
                  <a:pt x="210" y="210"/>
                </a:lnTo>
                <a:lnTo>
                  <a:pt x="202" y="208"/>
                </a:lnTo>
                <a:lnTo>
                  <a:pt x="196" y="204"/>
                </a:lnTo>
                <a:lnTo>
                  <a:pt x="194" y="208"/>
                </a:lnTo>
                <a:lnTo>
                  <a:pt x="192" y="210"/>
                </a:lnTo>
                <a:lnTo>
                  <a:pt x="180" y="212"/>
                </a:lnTo>
                <a:lnTo>
                  <a:pt x="168" y="210"/>
                </a:lnTo>
                <a:lnTo>
                  <a:pt x="164" y="208"/>
                </a:lnTo>
                <a:lnTo>
                  <a:pt x="164" y="204"/>
                </a:lnTo>
                <a:lnTo>
                  <a:pt x="158" y="204"/>
                </a:lnTo>
                <a:lnTo>
                  <a:pt x="154" y="204"/>
                </a:lnTo>
                <a:lnTo>
                  <a:pt x="148" y="208"/>
                </a:lnTo>
                <a:lnTo>
                  <a:pt x="146" y="210"/>
                </a:lnTo>
                <a:lnTo>
                  <a:pt x="142" y="210"/>
                </a:lnTo>
                <a:lnTo>
                  <a:pt x="140" y="208"/>
                </a:lnTo>
                <a:lnTo>
                  <a:pt x="138" y="204"/>
                </a:lnTo>
                <a:lnTo>
                  <a:pt x="134" y="208"/>
                </a:lnTo>
                <a:lnTo>
                  <a:pt x="126" y="210"/>
                </a:lnTo>
                <a:lnTo>
                  <a:pt x="108" y="210"/>
                </a:lnTo>
                <a:lnTo>
                  <a:pt x="108" y="204"/>
                </a:lnTo>
                <a:lnTo>
                  <a:pt x="92" y="204"/>
                </a:lnTo>
                <a:lnTo>
                  <a:pt x="86" y="206"/>
                </a:lnTo>
                <a:lnTo>
                  <a:pt x="84" y="208"/>
                </a:lnTo>
                <a:lnTo>
                  <a:pt x="84" y="210"/>
                </a:lnTo>
                <a:lnTo>
                  <a:pt x="80" y="210"/>
                </a:lnTo>
                <a:lnTo>
                  <a:pt x="80" y="206"/>
                </a:lnTo>
                <a:lnTo>
                  <a:pt x="80" y="198"/>
                </a:lnTo>
                <a:lnTo>
                  <a:pt x="76" y="198"/>
                </a:lnTo>
                <a:lnTo>
                  <a:pt x="74" y="198"/>
                </a:lnTo>
                <a:lnTo>
                  <a:pt x="74" y="202"/>
                </a:lnTo>
                <a:lnTo>
                  <a:pt x="72" y="204"/>
                </a:lnTo>
                <a:lnTo>
                  <a:pt x="70" y="204"/>
                </a:lnTo>
                <a:lnTo>
                  <a:pt x="68" y="204"/>
                </a:lnTo>
                <a:lnTo>
                  <a:pt x="66" y="200"/>
                </a:lnTo>
                <a:lnTo>
                  <a:pt x="70" y="198"/>
                </a:lnTo>
                <a:lnTo>
                  <a:pt x="72" y="198"/>
                </a:lnTo>
                <a:lnTo>
                  <a:pt x="74" y="196"/>
                </a:lnTo>
                <a:lnTo>
                  <a:pt x="74" y="19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50" grpId="0" animBg="1"/>
      <p:bldP spid="6151" grpId="0" animBg="1"/>
      <p:bldP spid="61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Antecedentes - Información</a:t>
            </a:r>
          </a:p>
        </p:txBody>
      </p:sp>
      <p:sp>
        <p:nvSpPr>
          <p:cNvPr id="6146" name="Text Box 15"/>
          <p:cNvSpPr txBox="1">
            <a:spLocks noChangeArrowheads="1"/>
          </p:cNvSpPr>
          <p:nvPr/>
        </p:nvSpPr>
        <p:spPr bwMode="auto">
          <a:xfrm>
            <a:off x="2627313" y="1311275"/>
            <a:ext cx="561816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	</a:t>
            </a:r>
            <a:r>
              <a:rPr lang="es-ES" sz="1600" b="1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Duración Directiva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	</a:t>
            </a:r>
            <a:r>
              <a:rPr lang="es-ES" sz="1400" b="1">
                <a:latin typeface="Verdana" pitchFamily="34" charset="0"/>
                <a:ea typeface="Gulim" pitchFamily="34" charset="-127"/>
              </a:rPr>
              <a:t>La Directiva tiene una duración en su cargo de 2 años.  Puede ser reelegida conforme a las bases vigentes en el reglamento del CGPA o bien escoger una nueva.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endParaRPr lang="es-ES" sz="800">
              <a:solidFill>
                <a:srgbClr val="FF0000"/>
              </a:solidFill>
              <a:latin typeface="Verdana" pitchFamily="34" charset="0"/>
              <a:ea typeface="Gulim" pitchFamily="34" charset="-127"/>
            </a:endParaRPr>
          </a:p>
        </p:txBody>
      </p:sp>
      <p:sp>
        <p:nvSpPr>
          <p:cNvPr id="6147" name="Text Box 15"/>
          <p:cNvSpPr txBox="1">
            <a:spLocks noChangeArrowheads="1"/>
          </p:cNvSpPr>
          <p:nvPr/>
        </p:nvSpPr>
        <p:spPr bwMode="auto">
          <a:xfrm>
            <a:off x="2843213" y="3716338"/>
            <a:ext cx="54721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600" b="1">
                <a:solidFill>
                  <a:srgbClr val="FF0000"/>
                </a:solidFill>
                <a:latin typeface="Verdana" pitchFamily="34" charset="0"/>
                <a:ea typeface="Gulim" pitchFamily="34" charset="-127"/>
              </a:rPr>
              <a:t>Personalidad Jurídica</a:t>
            </a: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r>
              <a:rPr lang="es-ES" sz="1400" b="1" i="1">
                <a:latin typeface="Verdana" pitchFamily="34" charset="0"/>
                <a:ea typeface="Gulim" pitchFamily="34" charset="-127"/>
              </a:rPr>
              <a:t>Se encuentra en tramitación la personalidad Jurídica del Centro General de Padres y Apoderados Colegio HHS- Se espera tenerla para inicio del período 2013.</a:t>
            </a:r>
            <a:endParaRPr lang="es-ES" sz="1400">
              <a:latin typeface="Verdana" pitchFamily="34" charset="0"/>
              <a:ea typeface="Gulim" pitchFamily="34" charset="-127"/>
            </a:endParaRPr>
          </a:p>
          <a:p>
            <a:pPr marL="177800" indent="-177800" algn="just">
              <a:spcBef>
                <a:spcPct val="10000"/>
              </a:spcBef>
              <a:buClr>
                <a:schemeClr val="tx2"/>
              </a:buClr>
              <a:tabLst>
                <a:tab pos="628650" algn="l"/>
              </a:tabLst>
            </a:pPr>
            <a:endParaRPr lang="es-ES" sz="800">
              <a:solidFill>
                <a:srgbClr val="FF0000"/>
              </a:solidFill>
              <a:latin typeface="Verdana" pitchFamily="34" charset="0"/>
              <a:ea typeface="Gulim" pitchFamily="34" charset="-127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1311275"/>
            <a:ext cx="21034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 descr="http://t1.gstatic.com/images?q=tbn:ANd9GcSotOskKNg7W7uH-zr7ZeIC4PROyLfe0Q1NkjkbAVOvQbb9V7AaadVTYw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716338"/>
            <a:ext cx="125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 txBox="1">
            <a:spLocks/>
          </p:cNvSpPr>
          <p:nvPr/>
        </p:nvSpPr>
        <p:spPr>
          <a:xfrm>
            <a:off x="2120900" y="1071563"/>
            <a:ext cx="6192838" cy="25860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Antecedentes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Objetivos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Directiva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Actividades y Proyectos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Estado Financiero</a:t>
            </a:r>
          </a:p>
        </p:txBody>
      </p:sp>
      <p:sp>
        <p:nvSpPr>
          <p:cNvPr id="6147" name="4 CuadroTexto"/>
          <p:cNvSpPr txBox="1">
            <a:spLocks noChangeArrowheads="1"/>
          </p:cNvSpPr>
          <p:nvPr/>
        </p:nvSpPr>
        <p:spPr bwMode="auto">
          <a:xfrm>
            <a:off x="1428750" y="1339850"/>
            <a:ext cx="504825" cy="5238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148" name="5 CuadroTexto"/>
          <p:cNvSpPr txBox="1">
            <a:spLocks noChangeArrowheads="1"/>
          </p:cNvSpPr>
          <p:nvPr/>
        </p:nvSpPr>
        <p:spPr bwMode="auto">
          <a:xfrm>
            <a:off x="1428750" y="2112963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149" name="6 CuadroTexto"/>
          <p:cNvSpPr txBox="1">
            <a:spLocks noChangeArrowheads="1"/>
          </p:cNvSpPr>
          <p:nvPr/>
        </p:nvSpPr>
        <p:spPr bwMode="auto">
          <a:xfrm>
            <a:off x="1428750" y="2884488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Agenda</a:t>
            </a:r>
          </a:p>
        </p:txBody>
      </p:sp>
      <p:sp>
        <p:nvSpPr>
          <p:cNvPr id="12" name="11 Rectángulo redondeado"/>
          <p:cNvSpPr>
            <a:spLocks noChangeArrowheads="1"/>
          </p:cNvSpPr>
          <p:nvPr/>
        </p:nvSpPr>
        <p:spPr bwMode="auto">
          <a:xfrm>
            <a:off x="1071563" y="1993900"/>
            <a:ext cx="6357937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ES">
              <a:ea typeface="ＭＳ Ｐゴシック" charset="0"/>
            </a:endParaRPr>
          </a:p>
        </p:txBody>
      </p:sp>
      <p:sp>
        <p:nvSpPr>
          <p:cNvPr id="6152" name="12 CuadroTexto"/>
          <p:cNvSpPr txBox="1">
            <a:spLocks noChangeArrowheads="1"/>
          </p:cNvSpPr>
          <p:nvPr/>
        </p:nvSpPr>
        <p:spPr bwMode="auto">
          <a:xfrm>
            <a:off x="1428750" y="3657600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153" name="17 CuadroTexto"/>
          <p:cNvSpPr txBox="1">
            <a:spLocks noChangeArrowheads="1"/>
          </p:cNvSpPr>
          <p:nvPr/>
        </p:nvSpPr>
        <p:spPr bwMode="auto">
          <a:xfrm>
            <a:off x="1428750" y="4429125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1403350" y="1270000"/>
            <a:ext cx="720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/>
              <a:t>Promover el cumplimiento de las responsabilidades educativas de cada familia en relación a la crianza y formación de los hijos. 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265238"/>
            <a:ext cx="8636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403350" y="2133600"/>
            <a:ext cx="720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/>
              <a:t>Proyectar acciones hacia la comunidad local, creando alianzas que contribuyan con el bienestar de los niños. </a:t>
            </a: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03350" y="2997200"/>
            <a:ext cx="74168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/>
              <a:t>Vincular el hogar de los alumnos con el colegio y aprender a través de sus miembros, a que mantengan y perfeccionen los hábitos, actitudes e ideales que hacen posible su educación.</a:t>
            </a:r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403350" y="4006850"/>
            <a:ext cx="741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/>
              <a:t>Apoyar la labor del Colegio, comprometiéndose con su proyecto educativo y colaborando en su prosperidad.</a:t>
            </a:r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03350" y="4797425"/>
            <a:ext cx="73453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/>
              <a:t>Representar ante la dirección, las necesidades que afecten a un curso, grupos de cursos o al Colegio completo, buscando en conjunto las soluciones de los mismos.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133600"/>
            <a:ext cx="8636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8636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933825"/>
            <a:ext cx="8636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24400"/>
            <a:ext cx="8636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Lo que queremos lograr....Objetivos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 txBox="1">
            <a:spLocks/>
          </p:cNvSpPr>
          <p:nvPr/>
        </p:nvSpPr>
        <p:spPr>
          <a:xfrm>
            <a:off x="2120900" y="1071563"/>
            <a:ext cx="6192838" cy="25860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Antecedentes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Objetivos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Directiva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Actividades y Proyectos </a:t>
            </a:r>
          </a:p>
          <a:p>
            <a:pPr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SzPct val="125000"/>
              <a:defRPr/>
            </a:pPr>
            <a:r>
              <a:rPr lang="es-C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</a:rPr>
              <a:t>Estado Financiero</a:t>
            </a:r>
          </a:p>
        </p:txBody>
      </p:sp>
      <p:sp>
        <p:nvSpPr>
          <p:cNvPr id="9219" name="4 CuadroTexto"/>
          <p:cNvSpPr txBox="1">
            <a:spLocks noChangeArrowheads="1"/>
          </p:cNvSpPr>
          <p:nvPr/>
        </p:nvSpPr>
        <p:spPr bwMode="auto">
          <a:xfrm>
            <a:off x="1428750" y="1339850"/>
            <a:ext cx="504825" cy="5238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20" name="5 CuadroTexto"/>
          <p:cNvSpPr txBox="1">
            <a:spLocks noChangeArrowheads="1"/>
          </p:cNvSpPr>
          <p:nvPr/>
        </p:nvSpPr>
        <p:spPr bwMode="auto">
          <a:xfrm>
            <a:off x="1428750" y="2112963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221" name="6 CuadroTexto"/>
          <p:cNvSpPr txBox="1">
            <a:spLocks noChangeArrowheads="1"/>
          </p:cNvSpPr>
          <p:nvPr/>
        </p:nvSpPr>
        <p:spPr bwMode="auto">
          <a:xfrm>
            <a:off x="1428750" y="2884488"/>
            <a:ext cx="504825" cy="52228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13 Título"/>
          <p:cNvSpPr txBox="1">
            <a:spLocks/>
          </p:cNvSpPr>
          <p:nvPr/>
        </p:nvSpPr>
        <p:spPr>
          <a:xfrm>
            <a:off x="457200" y="-26988"/>
            <a:ext cx="8229600" cy="51117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CL" sz="2800" b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Agenda</a:t>
            </a:r>
          </a:p>
        </p:txBody>
      </p:sp>
      <p:sp>
        <p:nvSpPr>
          <p:cNvPr id="12" name="11 Rectángulo redondeado"/>
          <p:cNvSpPr>
            <a:spLocks noChangeArrowheads="1"/>
          </p:cNvSpPr>
          <p:nvPr/>
        </p:nvSpPr>
        <p:spPr bwMode="auto">
          <a:xfrm>
            <a:off x="1071563" y="2779713"/>
            <a:ext cx="6357937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endParaRPr lang="es-ES">
              <a:ea typeface="ＭＳ Ｐゴシック" charset="0"/>
            </a:endParaRPr>
          </a:p>
        </p:txBody>
      </p:sp>
      <p:sp>
        <p:nvSpPr>
          <p:cNvPr id="9224" name="12 CuadroTexto"/>
          <p:cNvSpPr txBox="1">
            <a:spLocks noChangeArrowheads="1"/>
          </p:cNvSpPr>
          <p:nvPr/>
        </p:nvSpPr>
        <p:spPr bwMode="auto">
          <a:xfrm>
            <a:off x="1428750" y="3657600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225" name="17 CuadroTexto"/>
          <p:cNvSpPr txBox="1">
            <a:spLocks noChangeArrowheads="1"/>
          </p:cNvSpPr>
          <p:nvPr/>
        </p:nvSpPr>
        <p:spPr bwMode="auto">
          <a:xfrm>
            <a:off x="1428750" y="4429125"/>
            <a:ext cx="504825" cy="5222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CL" sz="2800" smtClean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4032920" y="1700808"/>
            <a:ext cx="1656184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Marcos Martin  G.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Presidente</a:t>
            </a:r>
            <a:endParaRPr lang="es-CL" sz="1200" b="1" dirty="0">
              <a:solidFill>
                <a:srgbClr val="FF0000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4211637" y="4292601"/>
            <a:ext cx="1152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305050" y="4868863"/>
            <a:ext cx="2482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2592388" y="3716338"/>
            <a:ext cx="21955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1872680" y="4005064"/>
            <a:ext cx="1656184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Marcela Araus 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Secretaria</a:t>
            </a:r>
            <a:endParaRPr lang="es-CL" sz="1200" b="1" dirty="0">
              <a:solidFill>
                <a:srgbClr val="FF0000"/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6049144" y="4005064"/>
            <a:ext cx="1656184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Rodolfo Fuentes Tesorero</a:t>
            </a:r>
            <a:endParaRPr lang="es-CL" sz="1200" b="1" dirty="0">
              <a:solidFill>
                <a:srgbClr val="FF0000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 rot="5400000">
            <a:off x="6660356" y="3860007"/>
            <a:ext cx="287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2448719" y="3861594"/>
            <a:ext cx="287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584648" y="5157192"/>
            <a:ext cx="1728192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Rafael Garrido Ch.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Director</a:t>
            </a:r>
            <a:endParaRPr lang="es-CL" sz="1200" b="1" dirty="0">
              <a:solidFill>
                <a:srgbClr val="FF0000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3960912" y="5157192"/>
            <a:ext cx="1656184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Ivonne Manríquez  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Directora</a:t>
            </a:r>
            <a:endParaRPr lang="es-CL" sz="1200" b="1" dirty="0">
              <a:solidFill>
                <a:srgbClr val="FF0000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6265168" y="5157192"/>
            <a:ext cx="1656184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Marisol Carrizo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Directora</a:t>
            </a:r>
            <a:endParaRPr lang="es-CL" sz="1200" b="1" dirty="0">
              <a:solidFill>
                <a:srgbClr val="FF0000"/>
              </a:solidFill>
            </a:endParaRPr>
          </a:p>
        </p:txBody>
      </p:sp>
      <p:cxnSp>
        <p:nvCxnSpPr>
          <p:cNvPr id="28" name="27 Conector recto"/>
          <p:cNvCxnSpPr/>
          <p:nvPr/>
        </p:nvCxnSpPr>
        <p:spPr>
          <a:xfrm rot="5400000">
            <a:off x="7019925" y="5013326"/>
            <a:ext cx="288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rot="5400000">
            <a:off x="2160587" y="5013326"/>
            <a:ext cx="288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"/>
          <p:cNvSpPr/>
          <p:nvPr/>
        </p:nvSpPr>
        <p:spPr>
          <a:xfrm>
            <a:off x="971600" y="0"/>
            <a:ext cx="720562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ＭＳ Ｐゴシック" pitchFamily="1" charset="-128"/>
              </a:rPr>
              <a:t>Centro General Padres y Apoderados 2012-2013</a:t>
            </a:r>
          </a:p>
        </p:txBody>
      </p:sp>
      <p:pic>
        <p:nvPicPr>
          <p:cNvPr id="10268" name="31 Imagen" descr="reunion-4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268413"/>
            <a:ext cx="1497012" cy="149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9" name="Picture 37" descr="S5_mari_3"/>
          <p:cNvPicPr>
            <a:picLocks noChangeAspect="1" noChangeArrowheads="1"/>
          </p:cNvPicPr>
          <p:nvPr/>
        </p:nvPicPr>
        <p:blipFill>
          <a:blip r:embed="rId3" cstate="print"/>
          <a:srcRect l="24306" t="41667" r="44028" b="7407"/>
          <a:stretch>
            <a:fillRect/>
          </a:stretch>
        </p:blipFill>
        <p:spPr bwMode="auto">
          <a:xfrm>
            <a:off x="6443663" y="1125538"/>
            <a:ext cx="5159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" name="Text Box 5"/>
          <p:cNvSpPr txBox="1">
            <a:spLocks noChangeArrowheads="1"/>
          </p:cNvSpPr>
          <p:nvPr/>
        </p:nvSpPr>
        <p:spPr bwMode="auto">
          <a:xfrm>
            <a:off x="6994525" y="1360488"/>
            <a:ext cx="20764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ES_tradnl" sz="1100" b="1">
                <a:solidFill>
                  <a:srgbClr val="FF0000"/>
                </a:solidFill>
                <a:latin typeface="Verdana" pitchFamily="34" charset="0"/>
              </a:rPr>
              <a:t>Frecuencia: Mensual</a:t>
            </a:r>
          </a:p>
        </p:txBody>
      </p:sp>
      <p:sp>
        <p:nvSpPr>
          <p:cNvPr id="10271" name="Text Box 5"/>
          <p:cNvSpPr txBox="1">
            <a:spLocks noChangeArrowheads="1"/>
          </p:cNvSpPr>
          <p:nvPr/>
        </p:nvSpPr>
        <p:spPr bwMode="auto">
          <a:xfrm>
            <a:off x="0" y="1268413"/>
            <a:ext cx="2195513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ES_tradnl" sz="1000" b="1">
                <a:solidFill>
                  <a:srgbClr val="FF0000"/>
                </a:solidFill>
                <a:latin typeface="Verdana" pitchFamily="34" charset="0"/>
              </a:rPr>
              <a:t>Directiva CGPA HHS</a:t>
            </a:r>
          </a:p>
          <a:p>
            <a:pPr marL="342900" indent="-342900" algn="ctr"/>
            <a:endParaRPr lang="es-ES_tradnl" sz="900">
              <a:latin typeface="Verdana" pitchFamily="34" charset="0"/>
            </a:endParaRPr>
          </a:p>
          <a:p>
            <a:pPr marL="342900" indent="-342900"/>
            <a:r>
              <a:rPr lang="es-ES_tradnl" sz="1000">
                <a:latin typeface="Verdana" pitchFamily="34" charset="0"/>
              </a:rPr>
              <a:t>Marcos Martin 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Cecilia Espinoza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Marcela Araus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Rodolfo Fuentes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Rafael Garrido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Ivonne Manríquez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Marisol Carrizo</a:t>
            </a:r>
          </a:p>
          <a:p>
            <a:pPr marL="342900" indent="-342900"/>
            <a:r>
              <a:rPr lang="es-ES_tradnl" sz="1000">
                <a:latin typeface="Verdana" pitchFamily="34" charset="0"/>
              </a:rPr>
              <a:t>Horacio González </a:t>
            </a:r>
          </a:p>
          <a:p>
            <a:pPr marL="342900" indent="-342900"/>
            <a:endParaRPr lang="es-ES_tradnl" sz="1000">
              <a:latin typeface="Verdana" pitchFamily="34" charset="0"/>
            </a:endParaRPr>
          </a:p>
          <a:p>
            <a:pPr marL="342900" indent="-342900"/>
            <a:endParaRPr lang="es-ES_tradnl" sz="1000">
              <a:latin typeface="Verdana" pitchFamily="34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4787900" y="2636838"/>
            <a:ext cx="24479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 redondeado"/>
          <p:cNvSpPr/>
          <p:nvPr/>
        </p:nvSpPr>
        <p:spPr>
          <a:xfrm>
            <a:off x="7164288" y="2276872"/>
            <a:ext cx="1656184" cy="720080"/>
          </a:xfrm>
          <a:prstGeom prst="roundRect">
            <a:avLst/>
          </a:prstGeom>
          <a:solidFill>
            <a:srgbClr val="EAA57A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Horacio González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Rector</a:t>
            </a:r>
            <a:endParaRPr lang="es-CL" sz="1200" b="1" dirty="0">
              <a:solidFill>
                <a:srgbClr val="FF0000"/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3995936" y="2780928"/>
            <a:ext cx="1656184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Cecilia Espinoza Y.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FF0000"/>
                </a:solidFill>
              </a:rPr>
              <a:t>Vicepresidenta</a:t>
            </a:r>
            <a:endParaRPr lang="es-CL" sz="1200" b="1" dirty="0">
              <a:solidFill>
                <a:srgbClr val="FF0000"/>
              </a:solidFill>
            </a:endParaRPr>
          </a:p>
        </p:txBody>
      </p:sp>
      <p:cxnSp>
        <p:nvCxnSpPr>
          <p:cNvPr id="35" name="34 Conector recto"/>
          <p:cNvCxnSpPr/>
          <p:nvPr/>
        </p:nvCxnSpPr>
        <p:spPr>
          <a:xfrm rot="5400000">
            <a:off x="4607719" y="2601119"/>
            <a:ext cx="360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5400000">
            <a:off x="4679950" y="3608388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V="1">
            <a:off x="4787900" y="3716338"/>
            <a:ext cx="20161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4752975" y="4868863"/>
            <a:ext cx="24114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rot="5400000">
            <a:off x="4643437" y="5013326"/>
            <a:ext cx="288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" grpId="0"/>
      <p:bldP spid="10271" grpId="0"/>
    </p:bldLst>
  </p:timing>
</p:sld>
</file>

<file path=ppt/theme/theme1.xml><?xml version="1.0" encoding="utf-8"?>
<a:theme xmlns:a="http://schemas.openxmlformats.org/drawingml/2006/main" name="Santander_01">
  <a:themeElements>
    <a:clrScheme name="Presentación Grupo Santander 2009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FFAAAA"/>
      </a:accent5>
      <a:accent6>
        <a:srgbClr val="6B6B6B"/>
      </a:accent6>
      <a:hlink>
        <a:srgbClr val="FF0000"/>
      </a:hlink>
      <a:folHlink>
        <a:srgbClr val="808080"/>
      </a:folHlink>
    </a:clrScheme>
    <a:fontScheme name="Presentación Grupo Santander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ción Grupo Santander 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Grupo Santander 2009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6B6B6B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0000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Grupo Santander 2009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00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878787"/>
        </a:accent6>
        <a:hlink>
          <a:srgbClr val="5F5F5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ersonalizado">
  <a:themeElements>
    <a:clrScheme name="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7F7F7F"/>
      </a:accent2>
      <a:accent3>
        <a:srgbClr val="FFFFFF"/>
      </a:accent3>
      <a:accent4>
        <a:srgbClr val="000000"/>
      </a:accent4>
      <a:accent5>
        <a:srgbClr val="FFC9C9"/>
      </a:accent5>
      <a:accent6>
        <a:srgbClr val="7F7F7F"/>
      </a:accent6>
      <a:hlink>
        <a:srgbClr val="FF0000"/>
      </a:hlink>
      <a:folHlink>
        <a:srgbClr val="7F7F7F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Santander_01</Template>
  <TotalTime>6742</TotalTime>
  <Words>503</Words>
  <Application>Microsoft Office PowerPoint</Application>
  <PresentationFormat>Presentación en pantalla (4:3)</PresentationFormat>
  <Paragraphs>154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Arial</vt:lpstr>
      <vt:lpstr>ＭＳ Ｐゴシック</vt:lpstr>
      <vt:lpstr>Calibri</vt:lpstr>
      <vt:lpstr>Verdana</vt:lpstr>
      <vt:lpstr>Gulim</vt:lpstr>
      <vt:lpstr>Santander_01</vt:lpstr>
      <vt:lpstr>1_Diseño personalizado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>Banco Santander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Banco Santander Chile</dc:creator>
  <cp:lastModifiedBy>RICARDO</cp:lastModifiedBy>
  <cp:revision>544</cp:revision>
  <dcterms:created xsi:type="dcterms:W3CDTF">2012-05-09T19:00:50Z</dcterms:created>
  <dcterms:modified xsi:type="dcterms:W3CDTF">2012-11-23T12:27:49Z</dcterms:modified>
</cp:coreProperties>
</file>